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4"/>
  </p:notesMasterIdLst>
  <p:sldIdLst>
    <p:sldId id="328" r:id="rId2"/>
    <p:sldId id="310" r:id="rId3"/>
    <p:sldId id="351" r:id="rId4"/>
    <p:sldId id="350" r:id="rId5"/>
    <p:sldId id="313" r:id="rId6"/>
    <p:sldId id="347" r:id="rId7"/>
    <p:sldId id="357" r:id="rId8"/>
    <p:sldId id="352" r:id="rId9"/>
    <p:sldId id="314" r:id="rId10"/>
    <p:sldId id="345" r:id="rId11"/>
    <p:sldId id="353" r:id="rId12"/>
    <p:sldId id="355" r:id="rId13"/>
    <p:sldId id="356" r:id="rId14"/>
    <p:sldId id="354" r:id="rId15"/>
    <p:sldId id="312" r:id="rId16"/>
    <p:sldId id="315" r:id="rId17"/>
    <p:sldId id="311" r:id="rId18"/>
    <p:sldId id="348" r:id="rId19"/>
    <p:sldId id="358" r:id="rId20"/>
    <p:sldId id="349" r:id="rId21"/>
    <p:sldId id="359" r:id="rId22"/>
    <p:sldId id="346" r:id="rId23"/>
  </p:sldIdLst>
  <p:sldSz cx="12192000" cy="6858000"/>
  <p:notesSz cx="6858000" cy="9144000"/>
  <p:embeddedFontLst>
    <p:embeddedFont>
      <p:font typeface="ALS Sector Regular" pitchFamily="2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>
            <p14:sldId id="328"/>
          </p14:sldIdLst>
        </p14:section>
        <p14:section name="Main Pages" id="{2D6216EE-085B-1D4F-9148-1C95E9B04113}">
          <p14:sldIdLst>
            <p14:sldId id="310"/>
            <p14:sldId id="351"/>
            <p14:sldId id="350"/>
            <p14:sldId id="313"/>
            <p14:sldId id="347"/>
            <p14:sldId id="357"/>
            <p14:sldId id="352"/>
            <p14:sldId id="314"/>
            <p14:sldId id="345"/>
            <p14:sldId id="353"/>
            <p14:sldId id="355"/>
            <p14:sldId id="356"/>
            <p14:sldId id="354"/>
            <p14:sldId id="312"/>
            <p14:sldId id="315"/>
            <p14:sldId id="311"/>
            <p14:sldId id="348"/>
            <p14:sldId id="358"/>
            <p14:sldId id="349"/>
            <p14:sldId id="359"/>
          </p14:sldIdLst>
        </p14:section>
        <p14:section name="End Pages" id="{3602EDAD-CAB5-8D49-BB7B-9D76B042243D}">
          <p14:sldIdLst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6FF"/>
    <a:srgbClr val="176DEA"/>
    <a:srgbClr val="000000"/>
    <a:srgbClr val="232323"/>
    <a:srgbClr val="434343"/>
    <a:srgbClr val="FFFFFF"/>
    <a:srgbClr val="D4E5FE"/>
    <a:srgbClr val="F8F8F8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44"/>
    <p:restoredTop sz="96296"/>
  </p:normalViewPr>
  <p:slideViewPr>
    <p:cSldViewPr snapToGrid="0" snapToObjects="1">
      <p:cViewPr varScale="1">
        <p:scale>
          <a:sx n="95" d="100"/>
          <a:sy n="95" d="100"/>
        </p:scale>
        <p:origin x="192" y="384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eldrogovoz/Yandex.Disk.localized/02-&#1044;&#1086;&#1082;&#1083;&#1072;&#1076;&#1099;/2022-08-29-&#1044;&#1086;&#1082;&#1083;&#1072;&#1076;&#1059;&#1057;/-&#1052;&#1072;&#1090;&#1077;&#1088;&#1080;&#1072;&#1083;&#1099;/&#1057;&#1090;&#1072;&#1090;&#1080;&#1089;&#1090;&#1080;&#1082;&#107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CDE1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434343"/>
                    </a:solidFill>
                    <a:latin typeface="ALS Sector Regular" pitchFamily="2" charset="0"/>
                    <a:ea typeface="+mn-ea"/>
                    <a:cs typeface="ALS Sector Regular" pitchFamily="2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Описание пункта графика</c:v>
                </c:pt>
                <c:pt idx="1">
                  <c:v>Описание второго пункта графика</c:v>
                </c:pt>
                <c:pt idx="2">
                  <c:v>Описание третьего пункта графика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1000</c:v>
                </c:pt>
                <c:pt idx="1">
                  <c:v>243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0F-424B-90D9-6258A07990A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4169E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434343"/>
                    </a:solidFill>
                    <a:latin typeface="ALS Sector Regular" pitchFamily="2" charset="0"/>
                    <a:ea typeface="+mn-ea"/>
                    <a:cs typeface="ALS Sector Regular" pitchFamily="2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Описание пункта графика</c:v>
                </c:pt>
                <c:pt idx="1">
                  <c:v>Описание второго пункта графика</c:v>
                </c:pt>
                <c:pt idx="2">
                  <c:v>Описание третьего пункта графика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1250</c:v>
                </c:pt>
                <c:pt idx="1">
                  <c:v>184</c:v>
                </c:pt>
                <c:pt idx="2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0F-424B-90D9-6258A0799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axId val="231040959"/>
        <c:axId val="230925407"/>
      </c:barChart>
      <c:catAx>
        <c:axId val="23104095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434343"/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pPr>
            <a:endParaRPr lang="ru-RU"/>
          </a:p>
        </c:txPr>
        <c:crossAx val="230925407"/>
        <c:crosses val="autoZero"/>
        <c:auto val="1"/>
        <c:lblAlgn val="ctr"/>
        <c:lblOffset val="100"/>
        <c:noMultiLvlLbl val="0"/>
      </c:catAx>
      <c:valAx>
        <c:axId val="230925407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2310409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rgbClr val="434343"/>
          </a:solidFill>
          <a:latin typeface="ALS Sector Regular" pitchFamily="2" charset="0"/>
          <a:cs typeface="ALS Sector Regular" pitchFamily="2" charset="0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400" dirty="0">
                <a:latin typeface="ALS Sector Regular" pitchFamily="2" charset="0"/>
                <a:cs typeface="ALS Sector Regular" pitchFamily="2" charset="0"/>
              </a:rPr>
              <a:t>Название</a:t>
            </a:r>
          </a:p>
        </c:rich>
      </c:tx>
      <c:layout>
        <c:manualLayout>
          <c:xMode val="edge"/>
          <c:yMode val="edge"/>
          <c:x val="0.35599483824438838"/>
          <c:y val="0.124292216396842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3713065944881886"/>
          <c:y val="0.16342967744650111"/>
          <c:w val="0.54136368110236222"/>
          <c:h val="0.81204547169995867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solidFill>
                <a:schemeClr val="lt1"/>
              </a:solidFill>
            </a:ln>
          </c:spPr>
          <c:dPt>
            <c:idx val="0"/>
            <c:bubble3D val="0"/>
            <c:spPr>
              <a:solidFill>
                <a:srgbClr val="176DE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0F4-3E44-A22B-6D2E203871EE}"/>
              </c:ext>
            </c:extLst>
          </c:dPt>
          <c:dPt>
            <c:idx val="1"/>
            <c:bubble3D val="0"/>
            <c:spPr>
              <a:solidFill>
                <a:srgbClr val="3B93E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0F4-3E44-A22B-6D2E203871EE}"/>
              </c:ext>
            </c:extLst>
          </c:dPt>
          <c:dPt>
            <c:idx val="2"/>
            <c:bubble3D val="0"/>
            <c:spPr>
              <a:solidFill>
                <a:srgbClr val="6CABEE">
                  <a:alpha val="5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0F4-3E44-A22B-6D2E203871EE}"/>
              </c:ext>
            </c:extLst>
          </c:dPt>
          <c:dPt>
            <c:idx val="3"/>
            <c:bubble3D val="0"/>
            <c:spPr>
              <a:solidFill>
                <a:srgbClr val="D9D9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C0F4-3E44-A22B-6D2E203871EE}"/>
              </c:ext>
            </c:extLst>
          </c:dPt>
          <c:dPt>
            <c:idx val="4"/>
            <c:bubble3D val="0"/>
            <c:spPr>
              <a:solidFill>
                <a:srgbClr val="EAEAE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0F4-3E44-A22B-6D2E203871EE}"/>
              </c:ext>
            </c:extLst>
          </c:dPt>
          <c:dPt>
            <c:idx val="5"/>
            <c:bubble3D val="0"/>
            <c:spPr>
              <a:solidFill>
                <a:srgbClr val="A1A1A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C0F4-3E44-A22B-6D2E203871EE}"/>
              </c:ext>
            </c:extLst>
          </c:dPt>
          <c:cat>
            <c:strRef>
              <c:f>Лист1!$A$2:$A$7</c:f>
              <c:strCache>
                <c:ptCount val="6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  <c:pt idx="4">
                  <c:v>Кв. 1</c:v>
                </c:pt>
                <c:pt idx="5">
                  <c:v>Кв. 2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1</c:v>
                </c:pt>
                <c:pt idx="5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F4-3E44-A22B-6D2E203871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2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3196406762193729"/>
          <c:w val="0.99881633911622913"/>
          <c:h val="6.80359323780627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ea typeface="+mn-ea"/>
              <a:cs typeface="ALS Sector Regular" pitchFamily="2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rgbClr val="D9D9D9"/>
            </a:solidFill>
          </c:spPr>
          <c:dPt>
            <c:idx val="0"/>
            <c:bubble3D val="0"/>
            <c:spPr>
              <a:solidFill>
                <a:srgbClr val="EAEAE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3B-4746-B748-10DF71C24046}"/>
              </c:ext>
            </c:extLst>
          </c:dPt>
          <c:dPt>
            <c:idx val="1"/>
            <c:bubble3D val="0"/>
            <c:spPr>
              <a:solidFill>
                <a:srgbClr val="176DE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E3B-4746-B748-10DF71C24046}"/>
              </c:ext>
            </c:extLst>
          </c:dPt>
          <c:dPt>
            <c:idx val="2"/>
            <c:bubble3D val="0"/>
            <c:spPr>
              <a:solidFill>
                <a:srgbClr val="D9D9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AE3-D841-A0E3-F4411C569C6B}"/>
              </c:ext>
            </c:extLst>
          </c:dPt>
          <c:dPt>
            <c:idx val="3"/>
            <c:bubble3D val="0"/>
            <c:spPr>
              <a:solidFill>
                <a:srgbClr val="D9D9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AE3-D841-A0E3-F4411C569C6B}"/>
              </c:ext>
            </c:extLst>
          </c:dPt>
          <c:cat>
            <c:strRef>
              <c:f>Лист1!$A$2:$A$5</c:f>
              <c:strCache>
                <c:ptCount val="2"/>
                <c:pt idx="0">
                  <c:v>Кв. 1</c:v>
                </c:pt>
                <c:pt idx="1">
                  <c:v>Кв. 2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3B-4746-B748-10DF71C240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33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5400"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rgbClr val="176DEA"/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</a:effectLst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B3-D649-83F8-A02CCD7C1039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rgbClr val="D4E5FE"/>
            </a:solidFill>
            <a:ln>
              <a:noFill/>
            </a:ln>
            <a:effectLst>
              <a:softEdge rad="0"/>
            </a:effectLst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B3-D649-83F8-A02CCD7C1039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rgbClr val="EAEAEA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5B3-D649-83F8-A02CCD7C10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07615487"/>
        <c:axId val="1407547343"/>
      </c:barChart>
      <c:catAx>
        <c:axId val="1407615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pPr>
            <a:endParaRPr lang="ru-RU"/>
          </a:p>
        </c:txPr>
        <c:crossAx val="1407547343"/>
        <c:crosses val="autoZero"/>
        <c:auto val="1"/>
        <c:lblAlgn val="ctr"/>
        <c:lblOffset val="100"/>
        <c:noMultiLvlLbl val="0"/>
      </c:catAx>
      <c:valAx>
        <c:axId val="1407547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07615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 cap="rnd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ea typeface="+mn-ea"/>
              <a:cs typeface="ALS Sector Regular" pitchFamily="2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 w="9525">
              <a:solidFill>
                <a:srgbClr val="F8F8F8"/>
              </a:solidFill>
            </a:ln>
          </c:spPr>
          <c:dPt>
            <c:idx val="0"/>
            <c:bubble3D val="0"/>
            <c:spPr>
              <a:solidFill>
                <a:srgbClr val="EAEAEA"/>
              </a:solidFill>
              <a:ln w="9525">
                <a:solidFill>
                  <a:srgbClr val="F8F8F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E6-E745-824A-37CD3738EDB5}"/>
              </c:ext>
            </c:extLst>
          </c:dPt>
          <c:dPt>
            <c:idx val="1"/>
            <c:bubble3D val="0"/>
            <c:spPr>
              <a:solidFill>
                <a:srgbClr val="FB6875"/>
              </a:solidFill>
              <a:ln w="9525">
                <a:solidFill>
                  <a:srgbClr val="F8F8F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E6-E745-824A-37CD3738EDB5}"/>
              </c:ext>
            </c:extLst>
          </c:dPt>
          <c:val>
            <c:numRef>
              <c:f>Лист1!$F$169:$F$170</c:f>
              <c:numCache>
                <c:formatCode>0%</c:formatCode>
                <c:ptCount val="2"/>
                <c:pt idx="0">
                  <c:v>0.53127833182230289</c:v>
                </c:pt>
                <c:pt idx="1">
                  <c:v>0.46872166817769717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E6-E745-824A-37CD3738ED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8"/>
        <c:holeSize val="55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CDE1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434343"/>
                    </a:solidFill>
                    <a:latin typeface="ALS Sector Regular" pitchFamily="2" charset="0"/>
                    <a:ea typeface="+mn-ea"/>
                    <a:cs typeface="ALS Sector Regular" pitchFamily="2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Описание первого пункта графика</c:v>
                </c:pt>
                <c:pt idx="1">
                  <c:v>Описание второго пункта графика</c:v>
                </c:pt>
                <c:pt idx="2">
                  <c:v>Описание третьего пункта графика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1000</c:v>
                </c:pt>
                <c:pt idx="1">
                  <c:v>243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9E-FD4F-95C5-150CC00B7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4169E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434343"/>
                    </a:solidFill>
                    <a:latin typeface="ALS Sector Regular" pitchFamily="2" charset="0"/>
                    <a:ea typeface="+mn-ea"/>
                    <a:cs typeface="ALS Sector Regular" pitchFamily="2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Описание первого пункта графика</c:v>
                </c:pt>
                <c:pt idx="1">
                  <c:v>Описание второго пункта графика</c:v>
                </c:pt>
                <c:pt idx="2">
                  <c:v>Описание третьего пункта графика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1250</c:v>
                </c:pt>
                <c:pt idx="1">
                  <c:v>184</c:v>
                </c:pt>
                <c:pt idx="2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9E-FD4F-95C5-150CC00B7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axId val="231040959"/>
        <c:axId val="230925407"/>
      </c:barChart>
      <c:catAx>
        <c:axId val="23104095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434343"/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pPr>
            <a:endParaRPr lang="ru-RU"/>
          </a:p>
        </c:txPr>
        <c:crossAx val="230925407"/>
        <c:crosses val="autoZero"/>
        <c:auto val="1"/>
        <c:lblAlgn val="ctr"/>
        <c:lblOffset val="100"/>
        <c:noMultiLvlLbl val="0"/>
      </c:catAx>
      <c:valAx>
        <c:axId val="230925407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2310409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rgbClr val="434343"/>
          </a:solidFill>
          <a:latin typeface="ALS Sector Regular" pitchFamily="2" charset="0"/>
          <a:cs typeface="ALS Sector Regular" pitchFamily="2" charset="0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452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745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37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233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660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58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009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4" y="2863768"/>
            <a:ext cx="11211339" cy="11304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Название презентации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6" y="6079140"/>
            <a:ext cx="5316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76DEA"/>
              </a:buClr>
            </a:pP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Дата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378750"/>
            <a:ext cx="11211339" cy="6532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Московский государственный технический университет им. Н.Э. Баумана</a:t>
            </a:r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6C9820C-09B5-F4D3-957A-81C5359E0F84}"/>
              </a:ext>
            </a:extLst>
          </p:cNvPr>
          <p:cNvSpPr/>
          <p:nvPr/>
        </p:nvSpPr>
        <p:spPr>
          <a:xfrm>
            <a:off x="8596295" y="6"/>
            <a:ext cx="3595705" cy="6857994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8967283" y="2358094"/>
            <a:ext cx="3224717" cy="11304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ИНФОГРАФИКА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8967283" y="3135370"/>
            <a:ext cx="3224717" cy="587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описание представленных данных</a:t>
            </a:r>
          </a:p>
        </p:txBody>
      </p:sp>
      <p:grpSp>
        <p:nvGrpSpPr>
          <p:cNvPr id="96" name="Group 14">
            <a:extLst>
              <a:ext uri="{FF2B5EF4-FFF2-40B4-BE49-F238E27FC236}">
                <a16:creationId xmlns:a16="http://schemas.microsoft.com/office/drawing/2014/main" id="{4F50F7F1-F3C6-35BF-1E50-7F3B181D044B}"/>
              </a:ext>
            </a:extLst>
          </p:cNvPr>
          <p:cNvGrpSpPr/>
          <p:nvPr/>
        </p:nvGrpSpPr>
        <p:grpSpPr>
          <a:xfrm>
            <a:off x="524373" y="133350"/>
            <a:ext cx="7458762" cy="6591300"/>
            <a:chOff x="5474881" y="152400"/>
            <a:chExt cx="7458762" cy="6591300"/>
          </a:xfrm>
        </p:grpSpPr>
        <p:sp>
          <p:nvSpPr>
            <p:cNvPr id="97" name="Rectangle 12">
              <a:extLst>
                <a:ext uri="{FF2B5EF4-FFF2-40B4-BE49-F238E27FC236}">
                  <a16:creationId xmlns:a16="http://schemas.microsoft.com/office/drawing/2014/main" id="{780B7CDF-7474-0436-23F6-0A96D2499873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98" name="Подзаголовок 2">
              <a:extLst>
                <a:ext uri="{FF2B5EF4-FFF2-40B4-BE49-F238E27FC236}">
                  <a16:creationId xmlns:a16="http://schemas.microsoft.com/office/drawing/2014/main" id="{1072AD49-368C-40CF-5D70-D755D1B8CA47}"/>
                </a:ext>
              </a:extLst>
            </p:cNvPr>
            <p:cNvSpPr txBox="1">
              <a:spLocks/>
            </p:cNvSpPr>
            <p:nvPr/>
          </p:nvSpPr>
          <p:spPr>
            <a:xfrm>
              <a:off x="6505120" y="3014680"/>
              <a:ext cx="5390784" cy="15032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изображений, инфографики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или текста</a:t>
              </a: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51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6C9820C-09B5-F4D3-957A-81C5359E0F84}"/>
              </a:ext>
            </a:extLst>
          </p:cNvPr>
          <p:cNvSpPr/>
          <p:nvPr/>
        </p:nvSpPr>
        <p:spPr>
          <a:xfrm>
            <a:off x="1" y="4518212"/>
            <a:ext cx="12192000" cy="2339788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483641" y="4859936"/>
            <a:ext cx="3224717" cy="11304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ИНФОГРАФИКА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4285772" y="5688106"/>
            <a:ext cx="3620453" cy="587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описание представленных данных и дополнительная информация</a:t>
            </a:r>
          </a:p>
        </p:txBody>
      </p:sp>
      <p:sp>
        <p:nvSpPr>
          <p:cNvPr id="6" name="Google Shape;69;p3">
            <a:extLst>
              <a:ext uri="{FF2B5EF4-FFF2-40B4-BE49-F238E27FC236}">
                <a16:creationId xmlns:a16="http://schemas.microsoft.com/office/drawing/2014/main" id="{6F6D0F68-D4B0-2B2A-1E26-692E09A12F6E}"/>
              </a:ext>
            </a:extLst>
          </p:cNvPr>
          <p:cNvSpPr txBox="1"/>
          <p:nvPr/>
        </p:nvSpPr>
        <p:spPr>
          <a:xfrm>
            <a:off x="696308" y="544804"/>
            <a:ext cx="457493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grpSp>
        <p:nvGrpSpPr>
          <p:cNvPr id="7" name="Group 14">
            <a:extLst>
              <a:ext uri="{FF2B5EF4-FFF2-40B4-BE49-F238E27FC236}">
                <a16:creationId xmlns:a16="http://schemas.microsoft.com/office/drawing/2014/main" id="{D83055E9-C58B-55FE-CF24-C6884E8EE8A5}"/>
              </a:ext>
            </a:extLst>
          </p:cNvPr>
          <p:cNvGrpSpPr/>
          <p:nvPr/>
        </p:nvGrpSpPr>
        <p:grpSpPr>
          <a:xfrm>
            <a:off x="147855" y="1178887"/>
            <a:ext cx="11873816" cy="3054357"/>
            <a:chOff x="5474881" y="152400"/>
            <a:chExt cx="7458762" cy="6591300"/>
          </a:xfrm>
        </p:grpSpPr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881D7EF9-9D7E-A719-017F-EB16423EF0C3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0" name="Подзаголовок 2">
              <a:extLst>
                <a:ext uri="{FF2B5EF4-FFF2-40B4-BE49-F238E27FC236}">
                  <a16:creationId xmlns:a16="http://schemas.microsoft.com/office/drawing/2014/main" id="{17474BF7-63A2-140B-C0C9-5ACC86D2A238}"/>
                </a:ext>
              </a:extLst>
            </p:cNvPr>
            <p:cNvSpPr txBox="1">
              <a:spLocks/>
            </p:cNvSpPr>
            <p:nvPr/>
          </p:nvSpPr>
          <p:spPr>
            <a:xfrm>
              <a:off x="6505120" y="2072488"/>
              <a:ext cx="5390784" cy="24454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изображений, инфографики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или текста</a:t>
              </a: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9421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FB7721B3-9A7B-E718-ACD8-013893BBF8AC}"/>
              </a:ext>
            </a:extLst>
          </p:cNvPr>
          <p:cNvSpPr txBox="1"/>
          <p:nvPr/>
        </p:nvSpPr>
        <p:spPr>
          <a:xfrm>
            <a:off x="696308" y="544804"/>
            <a:ext cx="457493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6EB901E-FA72-4F04-4382-D76A89353BAE}"/>
              </a:ext>
            </a:extLst>
          </p:cNvPr>
          <p:cNvGrpSpPr/>
          <p:nvPr/>
        </p:nvGrpSpPr>
        <p:grpSpPr>
          <a:xfrm>
            <a:off x="696307" y="1407790"/>
            <a:ext cx="4574939" cy="741773"/>
            <a:chOff x="696307" y="1407790"/>
            <a:chExt cx="4574939" cy="7417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69C84B-131E-ACC0-F989-95E2794D5503}"/>
                </a:ext>
              </a:extLst>
            </p:cNvPr>
            <p:cNvSpPr txBox="1"/>
            <p:nvPr/>
          </p:nvSpPr>
          <p:spPr>
            <a:xfrm>
              <a:off x="696307" y="1738488"/>
              <a:ext cx="2692352" cy="41107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Описательная информация, раскрывающая суть данного блока</a:t>
              </a:r>
            </a:p>
          </p:txBody>
        </p:sp>
        <p:sp>
          <p:nvSpPr>
            <p:cNvPr id="7" name="Google Shape;69;p3">
              <a:extLst>
                <a:ext uri="{FF2B5EF4-FFF2-40B4-BE49-F238E27FC236}">
                  <a16:creationId xmlns:a16="http://schemas.microsoft.com/office/drawing/2014/main" id="{3FFFB774-4DEE-3FB3-D502-F89B54318A7F}"/>
                </a:ext>
              </a:extLst>
            </p:cNvPr>
            <p:cNvSpPr txBox="1"/>
            <p:nvPr/>
          </p:nvSpPr>
          <p:spPr>
            <a:xfrm>
              <a:off x="696307" y="1407790"/>
              <a:ext cx="4574939" cy="283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ru-RU" sz="1600" spc="300" dirty="0">
                  <a:solidFill>
                    <a:srgbClr val="176DEA"/>
                  </a:solidFill>
                  <a:latin typeface="ALS Sector Regular" pitchFamily="2" charset="0"/>
                  <a:cs typeface="ALS Sector Regular" pitchFamily="2" charset="0"/>
                </a:rPr>
                <a:t>ЗАГОЛОВОК БЛОКА</a:t>
              </a: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6BFF583-8478-8F1D-84F5-D69A242E86D3}"/>
              </a:ext>
            </a:extLst>
          </p:cNvPr>
          <p:cNvGrpSpPr/>
          <p:nvPr/>
        </p:nvGrpSpPr>
        <p:grpSpPr>
          <a:xfrm>
            <a:off x="696307" y="2604291"/>
            <a:ext cx="2692352" cy="692529"/>
            <a:chOff x="696307" y="2604291"/>
            <a:chExt cx="2692352" cy="6925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800EDF-F699-A274-D060-836790F7A0FB}"/>
                </a:ext>
              </a:extLst>
            </p:cNvPr>
            <p:cNvSpPr txBox="1"/>
            <p:nvPr/>
          </p:nvSpPr>
          <p:spPr>
            <a:xfrm>
              <a:off x="696307" y="2885745"/>
              <a:ext cx="2692352" cy="41107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Описательная информация, раскрывающая суть данного блока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4D0ECA-0A72-9D4F-D064-321DF8D818FD}"/>
                </a:ext>
              </a:extLst>
            </p:cNvPr>
            <p:cNvSpPr txBox="1"/>
            <p:nvPr/>
          </p:nvSpPr>
          <p:spPr>
            <a:xfrm>
              <a:off x="696307" y="2604291"/>
              <a:ext cx="2692352" cy="23391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Подзаголовок блока</a:t>
              </a:r>
            </a:p>
          </p:txBody>
        </p:sp>
      </p:grpSp>
      <p:cxnSp>
        <p:nvCxnSpPr>
          <p:cNvPr id="15" name="Google Shape;422;g14739c8fea3_0_168">
            <a:extLst>
              <a:ext uri="{FF2B5EF4-FFF2-40B4-BE49-F238E27FC236}">
                <a16:creationId xmlns:a16="http://schemas.microsoft.com/office/drawing/2014/main" id="{6A581F70-8C3F-A853-B828-5E2F301348C4}"/>
              </a:ext>
            </a:extLst>
          </p:cNvPr>
          <p:cNvCxnSpPr>
            <a:cxnSpLocks/>
          </p:cNvCxnSpPr>
          <p:nvPr/>
        </p:nvCxnSpPr>
        <p:spPr>
          <a:xfrm flipV="1">
            <a:off x="8538572" y="1407790"/>
            <a:ext cx="0" cy="4939222"/>
          </a:xfrm>
          <a:prstGeom prst="straightConnector1">
            <a:avLst/>
          </a:prstGeom>
          <a:noFill/>
          <a:ln w="158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C67FDB5-7751-2658-B036-074E44442661}"/>
              </a:ext>
            </a:extLst>
          </p:cNvPr>
          <p:cNvGrpSpPr/>
          <p:nvPr/>
        </p:nvGrpSpPr>
        <p:grpSpPr>
          <a:xfrm>
            <a:off x="4152821" y="1407790"/>
            <a:ext cx="4574939" cy="741773"/>
            <a:chOff x="696307" y="1407790"/>
            <a:chExt cx="4574939" cy="74177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8A4346-1888-3C94-0B69-7AF09ABE6831}"/>
                </a:ext>
              </a:extLst>
            </p:cNvPr>
            <p:cNvSpPr txBox="1"/>
            <p:nvPr/>
          </p:nvSpPr>
          <p:spPr>
            <a:xfrm>
              <a:off x="696307" y="1738488"/>
              <a:ext cx="2692352" cy="41107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Описательная информация, раскрывающая суть данного блока</a:t>
              </a:r>
            </a:p>
          </p:txBody>
        </p:sp>
        <p:sp>
          <p:nvSpPr>
            <p:cNvPr id="21" name="Google Shape;69;p3">
              <a:extLst>
                <a:ext uri="{FF2B5EF4-FFF2-40B4-BE49-F238E27FC236}">
                  <a16:creationId xmlns:a16="http://schemas.microsoft.com/office/drawing/2014/main" id="{8F9A23EF-E6AB-D44C-5C29-7E2D100CA237}"/>
                </a:ext>
              </a:extLst>
            </p:cNvPr>
            <p:cNvSpPr txBox="1"/>
            <p:nvPr/>
          </p:nvSpPr>
          <p:spPr>
            <a:xfrm>
              <a:off x="696307" y="1407790"/>
              <a:ext cx="4574939" cy="283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ru-RU" sz="1600" spc="300" dirty="0">
                  <a:solidFill>
                    <a:srgbClr val="176DEA"/>
                  </a:solidFill>
                  <a:latin typeface="ALS Sector Regular" pitchFamily="2" charset="0"/>
                  <a:cs typeface="ALS Sector Regular" pitchFamily="2" charset="0"/>
                </a:rPr>
                <a:t>ЗАГОЛОВОК БЛОКА</a:t>
              </a: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1D55B0D-CC8E-9B15-073C-835F0537B7B0}"/>
              </a:ext>
            </a:extLst>
          </p:cNvPr>
          <p:cNvGrpSpPr/>
          <p:nvPr/>
        </p:nvGrpSpPr>
        <p:grpSpPr>
          <a:xfrm>
            <a:off x="4152821" y="2604291"/>
            <a:ext cx="2692352" cy="692529"/>
            <a:chOff x="696307" y="2604291"/>
            <a:chExt cx="2692352" cy="69252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82D219-1D16-A9C7-6B34-20A576E179BB}"/>
                </a:ext>
              </a:extLst>
            </p:cNvPr>
            <p:cNvSpPr txBox="1"/>
            <p:nvPr/>
          </p:nvSpPr>
          <p:spPr>
            <a:xfrm>
              <a:off x="696307" y="2885745"/>
              <a:ext cx="2692352" cy="41107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Описательная информация, раскрывающая суть данного блока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D796B6-19A4-DBB2-22E9-A442DC2DC341}"/>
                </a:ext>
              </a:extLst>
            </p:cNvPr>
            <p:cNvSpPr txBox="1"/>
            <p:nvPr/>
          </p:nvSpPr>
          <p:spPr>
            <a:xfrm>
              <a:off x="696307" y="2604291"/>
              <a:ext cx="2692352" cy="23391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Подзаголовок блока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648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7AD958D-D1B3-CCB9-83EB-48BC22FEB281}"/>
              </a:ext>
            </a:extLst>
          </p:cNvPr>
          <p:cNvGrpSpPr/>
          <p:nvPr/>
        </p:nvGrpSpPr>
        <p:grpSpPr>
          <a:xfrm>
            <a:off x="4695680" y="1911796"/>
            <a:ext cx="3157403" cy="935854"/>
            <a:chOff x="338832" y="3619574"/>
            <a:chExt cx="3157403" cy="9358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B0FD12-6A0E-8B85-311F-0F9621A443BD}"/>
                </a:ext>
              </a:extLst>
            </p:cNvPr>
            <p:cNvSpPr txBox="1"/>
            <p:nvPr/>
          </p:nvSpPr>
          <p:spPr>
            <a:xfrm>
              <a:off x="1498972" y="3706627"/>
              <a:ext cx="1997263" cy="76174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Заголовок</a:t>
              </a:r>
            </a:p>
            <a:p>
              <a:pPr>
                <a:spcBef>
                  <a:spcPts val="300"/>
                </a:spcBef>
              </a:pPr>
              <a: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  <a:t>Описательная информация</a:t>
              </a:r>
              <a:b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</a:br>
              <a:r>
                <a:rPr lang="ru-RU" sz="1100" dirty="0">
                  <a:solidFill>
                    <a:srgbClr val="A1A1A3"/>
                  </a:solidFill>
                  <a:latin typeface="ALS Sector Regular" pitchFamily="2" charset="0"/>
                  <a:cs typeface="ALS Sector Regular" pitchFamily="2" charset="0"/>
                </a:rPr>
                <a:t>Дополнительная информация</a:t>
              </a:r>
              <a:endParaRPr lang="en-RU" sz="1100" dirty="0">
                <a:solidFill>
                  <a:srgbClr val="A1A1A3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31495578-F3DD-A011-D3D4-C5FD9E1E41B2}"/>
                </a:ext>
              </a:extLst>
            </p:cNvPr>
            <p:cNvSpPr/>
            <p:nvPr/>
          </p:nvSpPr>
          <p:spPr>
            <a:xfrm>
              <a:off x="450975" y="3619574"/>
              <a:ext cx="935854" cy="935854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70AF87-6CD6-3F44-D789-1E32CFB7C5A0}"/>
                </a:ext>
              </a:extLst>
            </p:cNvPr>
            <p:cNvSpPr txBox="1"/>
            <p:nvPr/>
          </p:nvSpPr>
          <p:spPr>
            <a:xfrm>
              <a:off x="338832" y="3972406"/>
              <a:ext cx="1162061" cy="243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1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226967A-40D3-F098-C708-0E78A5DE63F3}"/>
              </a:ext>
            </a:extLst>
          </p:cNvPr>
          <p:cNvGrpSpPr/>
          <p:nvPr/>
        </p:nvGrpSpPr>
        <p:grpSpPr>
          <a:xfrm>
            <a:off x="4678684" y="3314773"/>
            <a:ext cx="3157403" cy="935854"/>
            <a:chOff x="338832" y="3619574"/>
            <a:chExt cx="3157403" cy="9358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B3CF77-CC33-1C7C-6CCE-4B71AFC234A7}"/>
                </a:ext>
              </a:extLst>
            </p:cNvPr>
            <p:cNvSpPr txBox="1"/>
            <p:nvPr/>
          </p:nvSpPr>
          <p:spPr>
            <a:xfrm>
              <a:off x="1498972" y="3706627"/>
              <a:ext cx="1997263" cy="76174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Заголовок</a:t>
              </a:r>
            </a:p>
            <a:p>
              <a:pPr>
                <a:spcBef>
                  <a:spcPts val="300"/>
                </a:spcBef>
              </a:pPr>
              <a: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  <a:t>Описательная информация</a:t>
              </a:r>
              <a:b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</a:br>
              <a:r>
                <a:rPr lang="ru-RU" sz="1100" dirty="0">
                  <a:solidFill>
                    <a:srgbClr val="A1A1A3"/>
                  </a:solidFill>
                  <a:latin typeface="ALS Sector Regular" pitchFamily="2" charset="0"/>
                  <a:cs typeface="ALS Sector Regular" pitchFamily="2" charset="0"/>
                </a:rPr>
                <a:t>Дополнительная информация</a:t>
              </a:r>
              <a:endParaRPr lang="en-RU" sz="1100" dirty="0">
                <a:solidFill>
                  <a:srgbClr val="A1A1A3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94317713-92DE-EC3A-F1FF-1261C6A96082}"/>
                </a:ext>
              </a:extLst>
            </p:cNvPr>
            <p:cNvSpPr/>
            <p:nvPr/>
          </p:nvSpPr>
          <p:spPr>
            <a:xfrm>
              <a:off x="450975" y="3619574"/>
              <a:ext cx="935854" cy="935854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3B319D-5473-D7AD-BB49-94846B97930A}"/>
                </a:ext>
              </a:extLst>
            </p:cNvPr>
            <p:cNvSpPr txBox="1"/>
            <p:nvPr/>
          </p:nvSpPr>
          <p:spPr>
            <a:xfrm>
              <a:off x="338832" y="3972406"/>
              <a:ext cx="1162061" cy="243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1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CA067AA-5705-A25E-2418-7DC94C17BFE5}"/>
              </a:ext>
            </a:extLst>
          </p:cNvPr>
          <p:cNvGrpSpPr/>
          <p:nvPr/>
        </p:nvGrpSpPr>
        <p:grpSpPr>
          <a:xfrm>
            <a:off x="4668786" y="4717750"/>
            <a:ext cx="3157403" cy="935854"/>
            <a:chOff x="338832" y="3619574"/>
            <a:chExt cx="3157403" cy="9358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DDE4D-1C81-2D41-4CF3-B5D8B6D190A8}"/>
                </a:ext>
              </a:extLst>
            </p:cNvPr>
            <p:cNvSpPr txBox="1"/>
            <p:nvPr/>
          </p:nvSpPr>
          <p:spPr>
            <a:xfrm>
              <a:off x="1498972" y="3706627"/>
              <a:ext cx="1997263" cy="76174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Заголовок</a:t>
              </a:r>
            </a:p>
            <a:p>
              <a:pPr>
                <a:spcBef>
                  <a:spcPts val="300"/>
                </a:spcBef>
              </a:pPr>
              <a: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  <a:t>Описательная информация</a:t>
              </a:r>
              <a:b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</a:br>
              <a:r>
                <a:rPr lang="ru-RU" sz="1100" dirty="0">
                  <a:solidFill>
                    <a:srgbClr val="A1A1A3"/>
                  </a:solidFill>
                  <a:latin typeface="ALS Sector Regular" pitchFamily="2" charset="0"/>
                  <a:cs typeface="ALS Sector Regular" pitchFamily="2" charset="0"/>
                </a:rPr>
                <a:t>Дополнительная информация</a:t>
              </a:r>
              <a:endParaRPr lang="en-RU" sz="1100" dirty="0">
                <a:solidFill>
                  <a:srgbClr val="A1A1A3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D6D032B-DF19-EBF3-4F74-DBD573FFCBF7}"/>
                </a:ext>
              </a:extLst>
            </p:cNvPr>
            <p:cNvSpPr/>
            <p:nvPr/>
          </p:nvSpPr>
          <p:spPr>
            <a:xfrm>
              <a:off x="450975" y="3619574"/>
              <a:ext cx="935854" cy="935854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14A6E9-4E33-FA4D-BA39-BCE029A4C12C}"/>
                </a:ext>
              </a:extLst>
            </p:cNvPr>
            <p:cNvSpPr txBox="1"/>
            <p:nvPr/>
          </p:nvSpPr>
          <p:spPr>
            <a:xfrm>
              <a:off x="338832" y="3972406"/>
              <a:ext cx="1162061" cy="243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1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E122AE2-35A8-2DEE-8F21-7F1A00FDABDB}"/>
              </a:ext>
            </a:extLst>
          </p:cNvPr>
          <p:cNvGrpSpPr/>
          <p:nvPr/>
        </p:nvGrpSpPr>
        <p:grpSpPr>
          <a:xfrm>
            <a:off x="8608784" y="1911796"/>
            <a:ext cx="3157403" cy="935854"/>
            <a:chOff x="338832" y="3619574"/>
            <a:chExt cx="3157403" cy="9358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F3296C-CE4E-A878-8B2B-6C428D03A04B}"/>
                </a:ext>
              </a:extLst>
            </p:cNvPr>
            <p:cNvSpPr txBox="1"/>
            <p:nvPr/>
          </p:nvSpPr>
          <p:spPr>
            <a:xfrm>
              <a:off x="1498972" y="3706627"/>
              <a:ext cx="1997263" cy="76174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Заголовок</a:t>
              </a:r>
            </a:p>
            <a:p>
              <a:pPr>
                <a:spcBef>
                  <a:spcPts val="300"/>
                </a:spcBef>
              </a:pPr>
              <a: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  <a:t>Описательная информация</a:t>
              </a:r>
              <a:b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</a:br>
              <a:r>
                <a:rPr lang="ru-RU" sz="1100" dirty="0">
                  <a:solidFill>
                    <a:srgbClr val="A1A1A3"/>
                  </a:solidFill>
                  <a:latin typeface="ALS Sector Regular" pitchFamily="2" charset="0"/>
                  <a:cs typeface="ALS Sector Regular" pitchFamily="2" charset="0"/>
                </a:rPr>
                <a:t>Дополнительная информация</a:t>
              </a:r>
              <a:endParaRPr lang="en-RU" sz="1100" dirty="0">
                <a:solidFill>
                  <a:srgbClr val="A1A1A3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768B73E2-18F2-26BB-4667-E998AEC9FD97}"/>
                </a:ext>
              </a:extLst>
            </p:cNvPr>
            <p:cNvSpPr/>
            <p:nvPr/>
          </p:nvSpPr>
          <p:spPr>
            <a:xfrm>
              <a:off x="450975" y="3619574"/>
              <a:ext cx="935854" cy="935854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B056AA-B5AA-FDB5-2812-051A3AFEB685}"/>
                </a:ext>
              </a:extLst>
            </p:cNvPr>
            <p:cNvSpPr txBox="1"/>
            <p:nvPr/>
          </p:nvSpPr>
          <p:spPr>
            <a:xfrm>
              <a:off x="338832" y="3972406"/>
              <a:ext cx="1162061" cy="243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1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1123C13-EE68-C8C2-57F4-3900BC36F777}"/>
              </a:ext>
            </a:extLst>
          </p:cNvPr>
          <p:cNvGrpSpPr/>
          <p:nvPr/>
        </p:nvGrpSpPr>
        <p:grpSpPr>
          <a:xfrm>
            <a:off x="8591788" y="3314773"/>
            <a:ext cx="3157403" cy="935854"/>
            <a:chOff x="338832" y="3619574"/>
            <a:chExt cx="3157403" cy="9358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85752A-6D8E-9FD7-D614-9B46342146E8}"/>
                </a:ext>
              </a:extLst>
            </p:cNvPr>
            <p:cNvSpPr txBox="1"/>
            <p:nvPr/>
          </p:nvSpPr>
          <p:spPr>
            <a:xfrm>
              <a:off x="1498972" y="3706627"/>
              <a:ext cx="1997263" cy="76174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Заголовок</a:t>
              </a:r>
            </a:p>
            <a:p>
              <a:pPr>
                <a:spcBef>
                  <a:spcPts val="300"/>
                </a:spcBef>
              </a:pPr>
              <a: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  <a:t>Описательная информация</a:t>
              </a:r>
              <a:b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</a:br>
              <a:r>
                <a:rPr lang="ru-RU" sz="1100" dirty="0">
                  <a:solidFill>
                    <a:srgbClr val="A1A1A3"/>
                  </a:solidFill>
                  <a:latin typeface="ALS Sector Regular" pitchFamily="2" charset="0"/>
                  <a:cs typeface="ALS Sector Regular" pitchFamily="2" charset="0"/>
                </a:rPr>
                <a:t>Дополнительная информация</a:t>
              </a:r>
              <a:endParaRPr lang="en-RU" sz="1100" dirty="0">
                <a:solidFill>
                  <a:srgbClr val="A1A1A3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4B60E7E6-9A5D-0D53-BCA1-241EE2160AD7}"/>
                </a:ext>
              </a:extLst>
            </p:cNvPr>
            <p:cNvSpPr/>
            <p:nvPr/>
          </p:nvSpPr>
          <p:spPr>
            <a:xfrm>
              <a:off x="450975" y="3619574"/>
              <a:ext cx="935854" cy="935854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915193B-D685-DD44-8711-6C14D49154AD}"/>
                </a:ext>
              </a:extLst>
            </p:cNvPr>
            <p:cNvSpPr txBox="1"/>
            <p:nvPr/>
          </p:nvSpPr>
          <p:spPr>
            <a:xfrm>
              <a:off x="338832" y="3972406"/>
              <a:ext cx="1162061" cy="243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1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2DBD3DD-7D81-FD7E-C25B-17A827A7CB85}"/>
              </a:ext>
            </a:extLst>
          </p:cNvPr>
          <p:cNvGrpSpPr/>
          <p:nvPr/>
        </p:nvGrpSpPr>
        <p:grpSpPr>
          <a:xfrm>
            <a:off x="8581890" y="4717750"/>
            <a:ext cx="3157403" cy="935854"/>
            <a:chOff x="338832" y="3619574"/>
            <a:chExt cx="3157403" cy="93585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0CC8C-FA0E-7411-6400-FA1E482E623C}"/>
                </a:ext>
              </a:extLst>
            </p:cNvPr>
            <p:cNvSpPr txBox="1"/>
            <p:nvPr/>
          </p:nvSpPr>
          <p:spPr>
            <a:xfrm>
              <a:off x="1498972" y="3706627"/>
              <a:ext cx="1997263" cy="76174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Заголовок</a:t>
              </a:r>
            </a:p>
            <a:p>
              <a:pPr>
                <a:spcBef>
                  <a:spcPts val="300"/>
                </a:spcBef>
              </a:pPr>
              <a: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  <a:t>Описательная информация</a:t>
              </a:r>
              <a:b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</a:br>
              <a:r>
                <a:rPr lang="ru-RU" sz="1100" dirty="0">
                  <a:solidFill>
                    <a:srgbClr val="A1A1A3"/>
                  </a:solidFill>
                  <a:latin typeface="ALS Sector Regular" pitchFamily="2" charset="0"/>
                  <a:cs typeface="ALS Sector Regular" pitchFamily="2" charset="0"/>
                </a:rPr>
                <a:t>Дополнительная информация</a:t>
              </a:r>
              <a:endParaRPr lang="en-RU" sz="1100" dirty="0">
                <a:solidFill>
                  <a:srgbClr val="A1A1A3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0421990D-8A21-2DF4-259A-B2D3FF8F4EA9}"/>
                </a:ext>
              </a:extLst>
            </p:cNvPr>
            <p:cNvSpPr/>
            <p:nvPr/>
          </p:nvSpPr>
          <p:spPr>
            <a:xfrm>
              <a:off x="450975" y="3619574"/>
              <a:ext cx="935854" cy="935854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0E3AF4-BFF4-EDB0-9137-03E5DCF28D6F}"/>
                </a:ext>
              </a:extLst>
            </p:cNvPr>
            <p:cNvSpPr txBox="1"/>
            <p:nvPr/>
          </p:nvSpPr>
          <p:spPr>
            <a:xfrm>
              <a:off x="338832" y="3972406"/>
              <a:ext cx="1162061" cy="243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1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cxnSp>
        <p:nvCxnSpPr>
          <p:cNvPr id="29" name="Google Shape;422;g14739c8fea3_0_168">
            <a:extLst>
              <a:ext uri="{FF2B5EF4-FFF2-40B4-BE49-F238E27FC236}">
                <a16:creationId xmlns:a16="http://schemas.microsoft.com/office/drawing/2014/main" id="{9F083555-3ED8-BDF2-541B-F432DD5D73DB}"/>
              </a:ext>
            </a:extLst>
          </p:cNvPr>
          <p:cNvCxnSpPr>
            <a:cxnSpLocks/>
          </p:cNvCxnSpPr>
          <p:nvPr/>
        </p:nvCxnSpPr>
        <p:spPr>
          <a:xfrm flipV="1">
            <a:off x="4154831" y="1693962"/>
            <a:ext cx="0" cy="4939222"/>
          </a:xfrm>
          <a:prstGeom prst="straightConnector1">
            <a:avLst/>
          </a:prstGeom>
          <a:noFill/>
          <a:ln w="158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69;p3">
            <a:extLst>
              <a:ext uri="{FF2B5EF4-FFF2-40B4-BE49-F238E27FC236}">
                <a16:creationId xmlns:a16="http://schemas.microsoft.com/office/drawing/2014/main" id="{5797E42A-677A-3D4C-A281-ECB6C99FA6A2}"/>
              </a:ext>
            </a:extLst>
          </p:cNvPr>
          <p:cNvSpPr txBox="1"/>
          <p:nvPr/>
        </p:nvSpPr>
        <p:spPr>
          <a:xfrm>
            <a:off x="696308" y="544804"/>
            <a:ext cx="457493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51CE5-447E-0AE2-49C8-CC9FF23DDF06}"/>
              </a:ext>
            </a:extLst>
          </p:cNvPr>
          <p:cNvSpPr txBox="1"/>
          <p:nvPr/>
        </p:nvSpPr>
        <p:spPr>
          <a:xfrm>
            <a:off x="283921" y="1822951"/>
            <a:ext cx="6273052" cy="31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Заголовок блока, </a:t>
            </a:r>
            <a:r>
              <a:rPr lang="ru-RU" sz="1400" dirty="0">
                <a:solidFill>
                  <a:srgbClr val="A1A1A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уточнение.</a:t>
            </a:r>
            <a:endParaRPr lang="en-RU" sz="1400" dirty="0">
              <a:solidFill>
                <a:srgbClr val="A1A1A3"/>
              </a:solidFill>
              <a:effectLst/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</p:txBody>
      </p:sp>
      <p:graphicFrame>
        <p:nvGraphicFramePr>
          <p:cNvPr id="41" name="Chart 3">
            <a:extLst>
              <a:ext uri="{FF2B5EF4-FFF2-40B4-BE49-F238E27FC236}">
                <a16:creationId xmlns:a16="http://schemas.microsoft.com/office/drawing/2014/main" id="{72764FC7-D84F-E860-3C78-D049B3D025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9031707"/>
              </p:ext>
            </p:extLst>
          </p:nvPr>
        </p:nvGraphicFramePr>
        <p:xfrm>
          <a:off x="283921" y="2376280"/>
          <a:ext cx="2501666" cy="3478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71973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71F31B9-5EF4-A07E-B53E-3EBF28A6EBDD}"/>
              </a:ext>
            </a:extLst>
          </p:cNvPr>
          <p:cNvGrpSpPr/>
          <p:nvPr/>
        </p:nvGrpSpPr>
        <p:grpSpPr>
          <a:xfrm>
            <a:off x="266004" y="3523779"/>
            <a:ext cx="3687433" cy="860104"/>
            <a:chOff x="550834" y="663388"/>
            <a:chExt cx="2622671" cy="1347283"/>
          </a:xfrm>
        </p:grpSpPr>
        <p:sp>
          <p:nvSpPr>
            <p:cNvPr id="2" name="Google Shape;82;p10">
              <a:extLst>
                <a:ext uri="{FF2B5EF4-FFF2-40B4-BE49-F238E27FC236}">
                  <a16:creationId xmlns:a16="http://schemas.microsoft.com/office/drawing/2014/main" id="{FB521582-DCFA-CAE4-6F22-DFAFEB064F60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EBCDAC-AEE5-88E8-3C3F-9104A87B753F}"/>
                </a:ext>
              </a:extLst>
            </p:cNvPr>
            <p:cNvSpPr txBox="1"/>
            <p:nvPr/>
          </p:nvSpPr>
          <p:spPr>
            <a:xfrm>
              <a:off x="611916" y="1190420"/>
              <a:ext cx="2279199" cy="506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Описательная информация к блоку</a:t>
              </a:r>
              <a:endParaRPr lang="ru-RU" sz="12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CD1D0A-919F-69A4-D09F-4C03BBBF09D4}"/>
                </a:ext>
              </a:extLst>
            </p:cNvPr>
            <p:cNvSpPr txBox="1"/>
            <p:nvPr/>
          </p:nvSpPr>
          <p:spPr>
            <a:xfrm>
              <a:off x="611917" y="822819"/>
              <a:ext cx="2279200" cy="327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Заголовок блока</a:t>
              </a:r>
              <a:endParaRPr lang="ru-RU" sz="1400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9F31D868-BB2C-7D73-8D78-8025B5E20A5D}"/>
              </a:ext>
            </a:extLst>
          </p:cNvPr>
          <p:cNvGrpSpPr/>
          <p:nvPr/>
        </p:nvGrpSpPr>
        <p:grpSpPr>
          <a:xfrm>
            <a:off x="266004" y="1761395"/>
            <a:ext cx="5545166" cy="1347283"/>
            <a:chOff x="550834" y="663388"/>
            <a:chExt cx="2622671" cy="1347283"/>
          </a:xfrm>
        </p:grpSpPr>
        <p:sp>
          <p:nvSpPr>
            <p:cNvPr id="13" name="Google Shape;82;p10">
              <a:extLst>
                <a:ext uri="{FF2B5EF4-FFF2-40B4-BE49-F238E27FC236}">
                  <a16:creationId xmlns:a16="http://schemas.microsoft.com/office/drawing/2014/main" id="{E1F50917-96C6-24BC-A19A-3412F2B69413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01C867-0767-124E-9D92-01AFDAA6B47A}"/>
                </a:ext>
              </a:extLst>
            </p:cNvPr>
            <p:cNvSpPr txBox="1"/>
            <p:nvPr/>
          </p:nvSpPr>
          <p:spPr>
            <a:xfrm>
              <a:off x="611916" y="1190420"/>
              <a:ext cx="2279199" cy="506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Описательная информация к блоку</a:t>
              </a:r>
              <a:endParaRPr lang="ru-RU" sz="12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917517-CF32-E120-A224-5AA3EC749AB7}"/>
                </a:ext>
              </a:extLst>
            </p:cNvPr>
            <p:cNvSpPr txBox="1"/>
            <p:nvPr/>
          </p:nvSpPr>
          <p:spPr>
            <a:xfrm>
              <a:off x="611917" y="822819"/>
              <a:ext cx="2279200" cy="327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Заголовок блока</a:t>
              </a:r>
              <a:endParaRPr lang="ru-RU" sz="1400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sp>
        <p:nvSpPr>
          <p:cNvPr id="16" name="Google Shape;69;p3">
            <a:extLst>
              <a:ext uri="{FF2B5EF4-FFF2-40B4-BE49-F238E27FC236}">
                <a16:creationId xmlns:a16="http://schemas.microsoft.com/office/drawing/2014/main" id="{634E1173-2999-9B73-21B6-3ACAF2D84624}"/>
              </a:ext>
            </a:extLst>
          </p:cNvPr>
          <p:cNvSpPr txBox="1"/>
          <p:nvPr/>
        </p:nvSpPr>
        <p:spPr>
          <a:xfrm>
            <a:off x="400474" y="544804"/>
            <a:ext cx="457493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sp>
        <p:nvSpPr>
          <p:cNvPr id="17" name="Google Shape;69;p3">
            <a:extLst>
              <a:ext uri="{FF2B5EF4-FFF2-40B4-BE49-F238E27FC236}">
                <a16:creationId xmlns:a16="http://schemas.microsoft.com/office/drawing/2014/main" id="{414298D1-E7A5-E014-FE3A-97C7FFBE5699}"/>
              </a:ext>
            </a:extLst>
          </p:cNvPr>
          <p:cNvSpPr txBox="1"/>
          <p:nvPr/>
        </p:nvSpPr>
        <p:spPr>
          <a:xfrm>
            <a:off x="400474" y="1090940"/>
            <a:ext cx="4574939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Подзаголовок слайда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106C1BC2-B874-87B5-820B-2380AA12D8EA}"/>
              </a:ext>
            </a:extLst>
          </p:cNvPr>
          <p:cNvGrpSpPr/>
          <p:nvPr/>
        </p:nvGrpSpPr>
        <p:grpSpPr>
          <a:xfrm>
            <a:off x="266004" y="4798984"/>
            <a:ext cx="2622671" cy="1347283"/>
            <a:chOff x="550834" y="663388"/>
            <a:chExt cx="2622671" cy="1347283"/>
          </a:xfrm>
        </p:grpSpPr>
        <p:sp>
          <p:nvSpPr>
            <p:cNvPr id="19" name="Google Shape;82;p10">
              <a:extLst>
                <a:ext uri="{FF2B5EF4-FFF2-40B4-BE49-F238E27FC236}">
                  <a16:creationId xmlns:a16="http://schemas.microsoft.com/office/drawing/2014/main" id="{A6B5F328-CF02-2936-7D86-B260ECDC637F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7D4EC6-6D53-91D3-D06A-DE2240366530}"/>
                </a:ext>
              </a:extLst>
            </p:cNvPr>
            <p:cNvSpPr txBox="1"/>
            <p:nvPr/>
          </p:nvSpPr>
          <p:spPr>
            <a:xfrm>
              <a:off x="611916" y="1190420"/>
              <a:ext cx="2279199" cy="506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Описательная информация к блоку</a:t>
              </a:r>
              <a:endParaRPr lang="ru-RU" sz="12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131FA9-F518-6555-5B9A-165408B1B01E}"/>
                </a:ext>
              </a:extLst>
            </p:cNvPr>
            <p:cNvSpPr txBox="1"/>
            <p:nvPr/>
          </p:nvSpPr>
          <p:spPr>
            <a:xfrm>
              <a:off x="611917" y="822819"/>
              <a:ext cx="2279200" cy="327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Заголовок блока</a:t>
              </a:r>
              <a:endParaRPr lang="ru-RU" sz="1400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5A71A7D2-A6CB-7C47-055E-CCC5C5D2107D}"/>
              </a:ext>
            </a:extLst>
          </p:cNvPr>
          <p:cNvGrpSpPr/>
          <p:nvPr/>
        </p:nvGrpSpPr>
        <p:grpSpPr>
          <a:xfrm>
            <a:off x="6048600" y="1626180"/>
            <a:ext cx="5981607" cy="1484693"/>
            <a:chOff x="6128575" y="1575571"/>
            <a:chExt cx="5981607" cy="1484693"/>
          </a:xfrm>
        </p:grpSpPr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id="{034039F4-3DC1-9366-E659-B4EA7EE78A1C}"/>
                </a:ext>
              </a:extLst>
            </p:cNvPr>
            <p:cNvGrpSpPr/>
            <p:nvPr/>
          </p:nvGrpSpPr>
          <p:grpSpPr>
            <a:xfrm>
              <a:off x="6128575" y="1712981"/>
              <a:ext cx="5545166" cy="1347283"/>
              <a:chOff x="550834" y="663388"/>
              <a:chExt cx="2622671" cy="1347283"/>
            </a:xfrm>
          </p:grpSpPr>
          <p:sp>
            <p:nvSpPr>
              <p:cNvPr id="31" name="Google Shape;82;p10">
                <a:extLst>
                  <a:ext uri="{FF2B5EF4-FFF2-40B4-BE49-F238E27FC236}">
                    <a16:creationId xmlns:a16="http://schemas.microsoft.com/office/drawing/2014/main" id="{7C0C7529-75C9-F2DD-4D2F-A85B9CB619C6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4601E31-CA91-B1F4-B822-15A808E98B79}"/>
                  </a:ext>
                </a:extLst>
              </p:cNvPr>
              <p:cNvSpPr txBox="1"/>
              <p:nvPr/>
            </p:nvSpPr>
            <p:spPr>
              <a:xfrm>
                <a:off x="611916" y="1190420"/>
                <a:ext cx="2279199" cy="50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Описательная информация к блоку</a:t>
                </a:r>
                <a:endPara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EACFE02-6694-E808-2485-7D37CCF221BA}"/>
                  </a:ext>
                </a:extLst>
              </p:cNvPr>
              <p:cNvSpPr txBox="1"/>
              <p:nvPr/>
            </p:nvSpPr>
            <p:spPr>
              <a:xfrm>
                <a:off x="611917" y="822819"/>
                <a:ext cx="2279200" cy="327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Заголовок блока</a:t>
                </a:r>
                <a:endPara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A5813CC3-FDDE-1CAE-FDE4-2AD4AC122AF4}"/>
                </a:ext>
              </a:extLst>
            </p:cNvPr>
            <p:cNvGrpSpPr/>
            <p:nvPr/>
          </p:nvGrpSpPr>
          <p:grpSpPr>
            <a:xfrm>
              <a:off x="11214574" y="1575571"/>
              <a:ext cx="895608" cy="721269"/>
              <a:chOff x="11214574" y="1575571"/>
              <a:chExt cx="895608" cy="721269"/>
            </a:xfrm>
          </p:grpSpPr>
          <p:sp>
            <p:nvSpPr>
              <p:cNvPr id="38" name="Овал 37">
                <a:extLst>
                  <a:ext uri="{FF2B5EF4-FFF2-40B4-BE49-F238E27FC236}">
                    <a16:creationId xmlns:a16="http://schemas.microsoft.com/office/drawing/2014/main" id="{561F09B3-AAD6-8997-CB73-AF9BB0BDEB5F}"/>
                  </a:ext>
                </a:extLst>
              </p:cNvPr>
              <p:cNvSpPr/>
              <p:nvPr/>
            </p:nvSpPr>
            <p:spPr>
              <a:xfrm>
                <a:off x="11301742" y="1575571"/>
                <a:ext cx="721269" cy="721269"/>
              </a:xfrm>
              <a:prstGeom prst="ellipse">
                <a:avLst/>
              </a:prstGeom>
              <a:solidFill>
                <a:srgbClr val="D4E5FE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4F52B9-E99A-FBC1-5C78-DEEBF4C0732D}"/>
                  </a:ext>
                </a:extLst>
              </p:cNvPr>
              <p:cNvSpPr txBox="1"/>
              <p:nvPr/>
            </p:nvSpPr>
            <p:spPr>
              <a:xfrm>
                <a:off x="11214574" y="1830122"/>
                <a:ext cx="895608" cy="2101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700" dirty="0">
                    <a:solidFill>
                      <a:schemeClr val="tx2">
                        <a:lumMod val="10000"/>
                      </a:schemeClr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"/>
                  </a:rPr>
                  <a:t>Изображение</a:t>
                </a:r>
                <a:endParaRPr lang="ru-RU" sz="10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A5A8D5BE-4384-D256-0ECD-B92E808FCF3D}"/>
              </a:ext>
            </a:extLst>
          </p:cNvPr>
          <p:cNvGrpSpPr/>
          <p:nvPr/>
        </p:nvGrpSpPr>
        <p:grpSpPr>
          <a:xfrm>
            <a:off x="6048600" y="4667535"/>
            <a:ext cx="3070476" cy="1478732"/>
            <a:chOff x="6214455" y="5154226"/>
            <a:chExt cx="3070476" cy="1478732"/>
          </a:xfrm>
        </p:grpSpPr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A2DDA505-E30A-D68D-84AF-D1C172E373C0}"/>
                </a:ext>
              </a:extLst>
            </p:cNvPr>
            <p:cNvGrpSpPr/>
            <p:nvPr/>
          </p:nvGrpSpPr>
          <p:grpSpPr>
            <a:xfrm>
              <a:off x="6214455" y="5154226"/>
              <a:ext cx="2983305" cy="1478732"/>
              <a:chOff x="6214455" y="5154226"/>
              <a:chExt cx="2983305" cy="1478732"/>
            </a:xfrm>
          </p:grpSpPr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20156AC4-2DE8-0FD0-60AB-11861BF815A3}"/>
                  </a:ext>
                </a:extLst>
              </p:cNvPr>
              <p:cNvGrpSpPr/>
              <p:nvPr/>
            </p:nvGrpSpPr>
            <p:grpSpPr>
              <a:xfrm>
                <a:off x="6214455" y="5285675"/>
                <a:ext cx="2622671" cy="1347283"/>
                <a:chOff x="550834" y="663388"/>
                <a:chExt cx="2622671" cy="1347283"/>
              </a:xfrm>
            </p:grpSpPr>
            <p:sp>
              <p:nvSpPr>
                <p:cNvPr id="35" name="Google Shape;82;p10">
                  <a:extLst>
                    <a:ext uri="{FF2B5EF4-FFF2-40B4-BE49-F238E27FC236}">
                      <a16:creationId xmlns:a16="http://schemas.microsoft.com/office/drawing/2014/main" id="{6384B63C-C4AD-051E-C8B0-517C4DEE6C21}"/>
                    </a:ext>
                  </a:extLst>
                </p:cNvPr>
                <p:cNvSpPr/>
                <p:nvPr/>
              </p:nvSpPr>
              <p:spPr>
                <a:xfrm>
                  <a:off x="550834" y="663388"/>
                  <a:ext cx="2622671" cy="1347283"/>
                </a:xfrm>
                <a:prstGeom prst="roundRect">
                  <a:avLst>
                    <a:gd name="adj" fmla="val 10217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D94D19C-F693-5F18-37E7-C30063D758B0}"/>
                    </a:ext>
                  </a:extLst>
                </p:cNvPr>
                <p:cNvSpPr txBox="1"/>
                <p:nvPr/>
              </p:nvSpPr>
              <p:spPr>
                <a:xfrm>
                  <a:off x="611916" y="1190420"/>
                  <a:ext cx="2279199" cy="5066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200" dirty="0">
                      <a:solidFill>
                        <a:srgbClr val="434343"/>
                      </a:solidFill>
                      <a:latin typeface="ALS Sector Regular" pitchFamily="2" charset="0"/>
                      <a:ea typeface="Roboto"/>
                      <a:cs typeface="ALS Sector Regular" pitchFamily="2" charset="0"/>
                      <a:sym typeface="Roboto"/>
                    </a:rPr>
                    <a:t>Описательная информация к блоку</a:t>
                  </a:r>
                  <a:endPara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29CA29E-9A6F-2C39-7FC2-B1A625A06894}"/>
                    </a:ext>
                  </a:extLst>
                </p:cNvPr>
                <p:cNvSpPr txBox="1"/>
                <p:nvPr/>
              </p:nvSpPr>
              <p:spPr>
                <a:xfrm>
                  <a:off x="611917" y="822819"/>
                  <a:ext cx="2279200" cy="3278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rgbClr val="176DEA"/>
                      </a:solidFill>
                      <a:latin typeface="ALS Sector Regular" pitchFamily="2" charset="0"/>
                      <a:ea typeface="Roboto"/>
                      <a:cs typeface="ALS Sector Regular" pitchFamily="2" charset="0"/>
                      <a:sym typeface="Roboto"/>
                    </a:rPr>
                    <a:t>Заголовок блока</a:t>
                  </a:r>
                  <a:endParaRPr lang="ru-RU" sz="1400" dirty="0">
                    <a:solidFill>
                      <a:srgbClr val="176DEA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  <p:sp>
            <p:nvSpPr>
              <p:cNvPr id="47" name="Овал 46">
                <a:extLst>
                  <a:ext uri="{FF2B5EF4-FFF2-40B4-BE49-F238E27FC236}">
                    <a16:creationId xmlns:a16="http://schemas.microsoft.com/office/drawing/2014/main" id="{5988A6F7-FFE3-B091-C782-468D584BA7E8}"/>
                  </a:ext>
                </a:extLst>
              </p:cNvPr>
              <p:cNvSpPr/>
              <p:nvPr/>
            </p:nvSpPr>
            <p:spPr>
              <a:xfrm>
                <a:off x="8476491" y="5154226"/>
                <a:ext cx="721269" cy="721269"/>
              </a:xfrm>
              <a:prstGeom prst="ellipse">
                <a:avLst/>
              </a:prstGeom>
              <a:solidFill>
                <a:srgbClr val="D4E5FE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52BF64D-8786-505D-2290-81F8E1443E60}"/>
                </a:ext>
              </a:extLst>
            </p:cNvPr>
            <p:cNvSpPr txBox="1"/>
            <p:nvPr/>
          </p:nvSpPr>
          <p:spPr>
            <a:xfrm>
              <a:off x="8389323" y="5408777"/>
              <a:ext cx="895608" cy="2101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7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0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1B0FD59A-CA63-6699-C7FC-1D27581FF60F}"/>
              </a:ext>
            </a:extLst>
          </p:cNvPr>
          <p:cNvGrpSpPr/>
          <p:nvPr/>
        </p:nvGrpSpPr>
        <p:grpSpPr>
          <a:xfrm>
            <a:off x="6048600" y="3376678"/>
            <a:ext cx="4098835" cy="1007205"/>
            <a:chOff x="6128575" y="3428361"/>
            <a:chExt cx="4098835" cy="1007205"/>
          </a:xfrm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564AF88C-98AE-BF42-EA71-8FA24F14C556}"/>
                </a:ext>
              </a:extLst>
            </p:cNvPr>
            <p:cNvGrpSpPr/>
            <p:nvPr/>
          </p:nvGrpSpPr>
          <p:grpSpPr>
            <a:xfrm>
              <a:off x="6128575" y="3575462"/>
              <a:ext cx="3687433" cy="860104"/>
              <a:chOff x="550834" y="663388"/>
              <a:chExt cx="2622671" cy="1347283"/>
            </a:xfrm>
          </p:grpSpPr>
          <p:sp>
            <p:nvSpPr>
              <p:cNvPr id="27" name="Google Shape;82;p10">
                <a:extLst>
                  <a:ext uri="{FF2B5EF4-FFF2-40B4-BE49-F238E27FC236}">
                    <a16:creationId xmlns:a16="http://schemas.microsoft.com/office/drawing/2014/main" id="{492E67EB-030F-A540-A005-3F337B23D1F3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BBB136-4EB9-CD8B-C03C-F194FFEB861C}"/>
                  </a:ext>
                </a:extLst>
              </p:cNvPr>
              <p:cNvSpPr txBox="1"/>
              <p:nvPr/>
            </p:nvSpPr>
            <p:spPr>
              <a:xfrm>
                <a:off x="611916" y="1190420"/>
                <a:ext cx="2279199" cy="50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Описательная информация к блоку</a:t>
                </a:r>
                <a:endPara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F58E4D-3132-29A2-CF0B-E33FB8920C00}"/>
                  </a:ext>
                </a:extLst>
              </p:cNvPr>
              <p:cNvSpPr txBox="1"/>
              <p:nvPr/>
            </p:nvSpPr>
            <p:spPr>
              <a:xfrm>
                <a:off x="611917" y="822819"/>
                <a:ext cx="2279200" cy="327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Заголовок блока</a:t>
                </a:r>
                <a:endPara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1C14481A-470C-94BB-8FF0-0B9EB6D8A2DD}"/>
                </a:ext>
              </a:extLst>
            </p:cNvPr>
            <p:cNvSpPr/>
            <p:nvPr/>
          </p:nvSpPr>
          <p:spPr>
            <a:xfrm>
              <a:off x="9418972" y="3428361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FE0B59A-923D-2FE6-B110-CA1657362D6F}"/>
                </a:ext>
              </a:extLst>
            </p:cNvPr>
            <p:cNvSpPr txBox="1"/>
            <p:nvPr/>
          </p:nvSpPr>
          <p:spPr>
            <a:xfrm>
              <a:off x="9331802" y="3674903"/>
              <a:ext cx="895608" cy="2101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7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0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6660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B99C2FB-CCD5-8F01-55D5-541B3AF9F955}"/>
              </a:ext>
            </a:extLst>
          </p:cNvPr>
          <p:cNvSpPr txBox="1">
            <a:spLocks/>
          </p:cNvSpPr>
          <p:nvPr/>
        </p:nvSpPr>
        <p:spPr>
          <a:xfrm>
            <a:off x="11328400" y="6426199"/>
            <a:ext cx="863600" cy="431801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D9D9D9"/>
                </a:solidFill>
                <a:latin typeface="ALS Sector Regular" pitchFamily="2" charset="0"/>
                <a:cs typeface="ALS Sector Regular" pitchFamily="2" charset="0"/>
              </a:rPr>
              <a:t>№ сл.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90EFB0-C9AA-998C-E408-9DDE76F8C4E0}"/>
              </a:ext>
            </a:extLst>
          </p:cNvPr>
          <p:cNvSpPr txBox="1"/>
          <p:nvPr/>
        </p:nvSpPr>
        <p:spPr>
          <a:xfrm>
            <a:off x="6737198" y="1161096"/>
            <a:ext cx="3298572" cy="103316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1200" b="1" spc="15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ЗАГОЛОВОК БЛОКА</a:t>
            </a:r>
            <a:endParaRPr lang="en-RU" sz="1200" b="1" spc="150" dirty="0">
              <a:solidFill>
                <a:srgbClr val="176DEA"/>
              </a:solidFill>
              <a:latin typeface="ALS Sector Regular" pitchFamily="2" charset="0"/>
              <a:cs typeface="ALS Sector Regular" pitchFamily="2" charset="0"/>
            </a:endParaRP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ru-RU" sz="12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Основна</a:t>
            </a: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я описательная информация блока, представленная в текстовом формате</a:t>
            </a:r>
            <a:b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</a:br>
            <a:r>
              <a:rPr lang="ru-RU" sz="1200" dirty="0">
                <a:solidFill>
                  <a:srgbClr val="A1A1A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второстепенная информация, относящаяся к основному описательному блоку</a:t>
            </a:r>
            <a:endParaRPr lang="en-RU" sz="1200" dirty="0">
              <a:solidFill>
                <a:srgbClr val="A1A1A3"/>
              </a:solidFill>
              <a:effectLst/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244878-CEB0-0164-EB42-0BA775050863}"/>
              </a:ext>
            </a:extLst>
          </p:cNvPr>
          <p:cNvSpPr txBox="1"/>
          <p:nvPr/>
        </p:nvSpPr>
        <p:spPr>
          <a:xfrm>
            <a:off x="6737198" y="2328888"/>
            <a:ext cx="3298573" cy="7085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Заголовок блока</a:t>
            </a:r>
          </a:p>
          <a:p>
            <a:pPr>
              <a:lnSpc>
                <a:spcPct val="114000"/>
              </a:lnSpc>
              <a:spcBef>
                <a:spcPts val="400"/>
              </a:spcBef>
            </a:pPr>
            <a:r>
              <a:rPr lang="ru-RU" sz="12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Основна</a:t>
            </a: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я описательная информация блока, представленная в текстовом формате</a:t>
            </a:r>
            <a:endParaRPr lang="en-RU" sz="1200" dirty="0">
              <a:solidFill>
                <a:srgbClr val="434343"/>
              </a:solidFill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7D8E33-EF26-A719-D41D-557ED4AAA658}"/>
              </a:ext>
            </a:extLst>
          </p:cNvPr>
          <p:cNvSpPr txBox="1"/>
          <p:nvPr/>
        </p:nvSpPr>
        <p:spPr>
          <a:xfrm>
            <a:off x="6737198" y="3172104"/>
            <a:ext cx="4591202" cy="9284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блока</a:t>
            </a:r>
          </a:p>
          <a:p>
            <a:pPr marL="171450" indent="-171450">
              <a:spcBef>
                <a:spcPts val="400"/>
              </a:spcBef>
              <a:buFont typeface="System Font Regular"/>
              <a:buChar char="−"/>
            </a:pP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Первый пункт списка и его характеристика – </a:t>
            </a:r>
            <a:r>
              <a:rPr lang="ru-RU" sz="1200" dirty="0">
                <a:solidFill>
                  <a:srgbClr val="F8F8F8"/>
                </a:solidFill>
                <a:highlight>
                  <a:srgbClr val="176DEA"/>
                </a:highlight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показатель</a:t>
            </a:r>
            <a:endParaRPr lang="ru-RU" sz="1200" baseline="30000" dirty="0">
              <a:solidFill>
                <a:srgbClr val="F8F8F8"/>
              </a:solidFill>
              <a:highlight>
                <a:srgbClr val="176DEA"/>
              </a:highlight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  <a:p>
            <a:pPr marL="171450" indent="-171450">
              <a:spcBef>
                <a:spcPts val="400"/>
              </a:spcBef>
              <a:buFont typeface="System Font Regular"/>
              <a:buChar char="−"/>
            </a:pP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Второй пункт списка и его характеристика – </a:t>
            </a:r>
            <a:r>
              <a:rPr lang="ru-RU" sz="1200" dirty="0">
                <a:solidFill>
                  <a:srgbClr val="F8F8F8"/>
                </a:solidFill>
                <a:highlight>
                  <a:srgbClr val="176DEA"/>
                </a:highlight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показатель</a:t>
            </a:r>
            <a:endParaRPr lang="ru-RU" sz="1200" baseline="30000" dirty="0">
              <a:solidFill>
                <a:srgbClr val="F8F8F8"/>
              </a:solidFill>
              <a:highlight>
                <a:srgbClr val="176DEA"/>
              </a:highlight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  <a:p>
            <a:pPr marL="171450" indent="-171450">
              <a:spcBef>
                <a:spcPts val="200"/>
              </a:spcBef>
              <a:buFont typeface="System Font Regular"/>
              <a:buChar char="−"/>
            </a:pP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Третий пункт списка и описательная информация</a:t>
            </a:r>
            <a:endParaRPr lang="ru-RU" sz="1200" baseline="30000" dirty="0">
              <a:solidFill>
                <a:srgbClr val="F8F8F8"/>
              </a:solidFill>
              <a:highlight>
                <a:srgbClr val="4169E2"/>
              </a:highlight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7" name="Google Shape;74;p3">
            <a:extLst>
              <a:ext uri="{FF2B5EF4-FFF2-40B4-BE49-F238E27FC236}">
                <a16:creationId xmlns:a16="http://schemas.microsoft.com/office/drawing/2014/main" id="{42CD85B4-3BD5-FDF2-5037-DA6FB8A108B9}"/>
              </a:ext>
            </a:extLst>
          </p:cNvPr>
          <p:cNvSpPr txBox="1"/>
          <p:nvPr/>
        </p:nvSpPr>
        <p:spPr>
          <a:xfrm>
            <a:off x="6737198" y="4235187"/>
            <a:ext cx="1691669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ru-RU" sz="32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1 000</a:t>
            </a:r>
            <a:r>
              <a:rPr lang="ru-RU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+</a:t>
            </a:r>
          </a:p>
          <a:p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описание численной характеристики, указанной выше </a:t>
            </a:r>
            <a:endParaRPr sz="12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9" name="Google Shape;306;p7">
            <a:extLst>
              <a:ext uri="{FF2B5EF4-FFF2-40B4-BE49-F238E27FC236}">
                <a16:creationId xmlns:a16="http://schemas.microsoft.com/office/drawing/2014/main" id="{27D717F5-587C-3478-A048-36EDC39DF97D}"/>
              </a:ext>
            </a:extLst>
          </p:cNvPr>
          <p:cNvSpPr txBox="1"/>
          <p:nvPr/>
        </p:nvSpPr>
        <p:spPr>
          <a:xfrm>
            <a:off x="203200" y="501370"/>
            <a:ext cx="800294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  <a:buSzPts val="2200"/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ВАРИАЦИИ ИСПОЛЬЗОВАНИЯ ТЕКСТОВЫХ БЛОКОВ</a:t>
            </a:r>
            <a:endParaRPr spc="3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40BBD24-E207-5FD8-0D35-490B74C30C1D}"/>
              </a:ext>
            </a:extLst>
          </p:cNvPr>
          <p:cNvSpPr txBox="1">
            <a:spLocks/>
          </p:cNvSpPr>
          <p:nvPr/>
        </p:nvSpPr>
        <p:spPr>
          <a:xfrm>
            <a:off x="135468" y="1131087"/>
            <a:ext cx="5892800" cy="874913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600" b="1" dirty="0">
                <a:solidFill>
                  <a:srgbClr val="D9D9D9"/>
                </a:solidFill>
                <a:latin typeface="ALS Sector Regular" pitchFamily="2" charset="0"/>
                <a:cs typeface="ALS Sector Regular" pitchFamily="2" charset="0"/>
              </a:rPr>
              <a:t>Цвет текста слайда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1DCF5C5-42FF-CDED-495A-ABE1688172EE}"/>
              </a:ext>
            </a:extLst>
          </p:cNvPr>
          <p:cNvSpPr txBox="1">
            <a:spLocks/>
          </p:cNvSpPr>
          <p:nvPr/>
        </p:nvSpPr>
        <p:spPr>
          <a:xfrm>
            <a:off x="135468" y="1756714"/>
            <a:ext cx="5892800" cy="874913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Цвет текста слайда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5ED7EC3-8BBE-2684-C636-3F4077C1398E}"/>
              </a:ext>
            </a:extLst>
          </p:cNvPr>
          <p:cNvSpPr txBox="1">
            <a:spLocks/>
          </p:cNvSpPr>
          <p:nvPr/>
        </p:nvSpPr>
        <p:spPr>
          <a:xfrm>
            <a:off x="135468" y="2358585"/>
            <a:ext cx="5892800" cy="874913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6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Цвет текста слайда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832CC4F-C405-0752-0E4A-1FFEB4CEEAE0}"/>
              </a:ext>
            </a:extLst>
          </p:cNvPr>
          <p:cNvSpPr txBox="1">
            <a:spLocks/>
          </p:cNvSpPr>
          <p:nvPr/>
        </p:nvSpPr>
        <p:spPr>
          <a:xfrm>
            <a:off x="135468" y="2984212"/>
            <a:ext cx="5892800" cy="874913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600" b="1" dirty="0">
                <a:solidFill>
                  <a:srgbClr val="232323"/>
                </a:solidFill>
                <a:latin typeface="ALS Sector Regular" pitchFamily="2" charset="0"/>
                <a:cs typeface="ALS Sector Regular" pitchFamily="2" charset="0"/>
              </a:rPr>
              <a:t>Цвет текста слайда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FF5CAFA-1FF9-069E-BEFB-49D97D402E32}"/>
              </a:ext>
            </a:extLst>
          </p:cNvPr>
          <p:cNvSpPr txBox="1">
            <a:spLocks/>
          </p:cNvSpPr>
          <p:nvPr/>
        </p:nvSpPr>
        <p:spPr>
          <a:xfrm>
            <a:off x="135468" y="3586083"/>
            <a:ext cx="5892800" cy="874913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600" b="1" dirty="0">
                <a:solidFill>
                  <a:srgbClr val="000000"/>
                </a:solidFill>
                <a:latin typeface="ALS Sector Regular" pitchFamily="2" charset="0"/>
                <a:cs typeface="ALS Sector Regular" pitchFamily="2" charset="0"/>
              </a:rPr>
              <a:t>Цвет текста слайда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CF051D3-B094-5F12-D724-54C03A27D2E0}"/>
              </a:ext>
            </a:extLst>
          </p:cNvPr>
          <p:cNvSpPr txBox="1">
            <a:spLocks/>
          </p:cNvSpPr>
          <p:nvPr/>
        </p:nvSpPr>
        <p:spPr>
          <a:xfrm>
            <a:off x="135468" y="4177844"/>
            <a:ext cx="5892800" cy="874913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600" b="1" dirty="0">
                <a:solidFill>
                  <a:srgbClr val="D4E6FF"/>
                </a:solidFill>
                <a:latin typeface="ALS Sector Regular" pitchFamily="2" charset="0"/>
                <a:cs typeface="ALS Sector Regular" pitchFamily="2" charset="0"/>
              </a:rPr>
              <a:t>Цвет текста слайда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35B497B-E576-654C-7784-BEC30A69C5B8}"/>
              </a:ext>
            </a:extLst>
          </p:cNvPr>
          <p:cNvSpPr txBox="1">
            <a:spLocks/>
          </p:cNvSpPr>
          <p:nvPr/>
        </p:nvSpPr>
        <p:spPr>
          <a:xfrm>
            <a:off x="135468" y="4779715"/>
            <a:ext cx="5892800" cy="874913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600" b="1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Цвет текста слайда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D1C626-9238-7249-3F54-28B0E793C259}"/>
              </a:ext>
            </a:extLst>
          </p:cNvPr>
          <p:cNvSpPr txBox="1"/>
          <p:nvPr/>
        </p:nvSpPr>
        <p:spPr>
          <a:xfrm>
            <a:off x="6737198" y="5416251"/>
            <a:ext cx="433720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Шрифт –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Als Sector Bold 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и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Als Sector Regular</a:t>
            </a:r>
            <a:endParaRPr lang="ru-RU" sz="1200" dirty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880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9E03049C-DE41-81AE-A9D6-C37AE86662AA}"/>
              </a:ext>
            </a:extLst>
          </p:cNvPr>
          <p:cNvGrpSpPr/>
          <p:nvPr/>
        </p:nvGrpSpPr>
        <p:grpSpPr>
          <a:xfrm>
            <a:off x="8071919" y="258396"/>
            <a:ext cx="3609109" cy="2617618"/>
            <a:chOff x="8066810" y="511961"/>
            <a:chExt cx="3609109" cy="2617618"/>
          </a:xfrm>
        </p:grpSpPr>
        <p:sp>
          <p:nvSpPr>
            <p:cNvPr id="4" name="Google Shape;82;p10">
              <a:extLst>
                <a:ext uri="{FF2B5EF4-FFF2-40B4-BE49-F238E27FC236}">
                  <a16:creationId xmlns:a16="http://schemas.microsoft.com/office/drawing/2014/main" id="{4ED23A71-E56E-AF6C-9A0D-C0E90F2A8C40}"/>
                </a:ext>
              </a:extLst>
            </p:cNvPr>
            <p:cNvSpPr/>
            <p:nvPr/>
          </p:nvSpPr>
          <p:spPr>
            <a:xfrm>
              <a:off x="8066810" y="951879"/>
              <a:ext cx="3070389" cy="2177700"/>
            </a:xfrm>
            <a:prstGeom prst="roundRect">
              <a:avLst>
                <a:gd name="adj" fmla="val 8823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86400" tIns="108000" rIns="180000" bIns="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ЗАГОЛОВОК БЛОКА</a:t>
              </a: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11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Описательный текст блока</a:t>
              </a:r>
              <a:endParaRPr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33C23648-995D-328F-BECD-3358FE3D97F6}"/>
                </a:ext>
              </a:extLst>
            </p:cNvPr>
            <p:cNvGrpSpPr/>
            <p:nvPr/>
          </p:nvGrpSpPr>
          <p:grpSpPr>
            <a:xfrm>
              <a:off x="10387446" y="511961"/>
              <a:ext cx="1288473" cy="1119447"/>
              <a:chOff x="6236500" y="631767"/>
              <a:chExt cx="1288473" cy="1119447"/>
            </a:xfrm>
          </p:grpSpPr>
          <p:sp>
            <p:nvSpPr>
              <p:cNvPr id="5" name="Овал 4">
                <a:extLst>
                  <a:ext uri="{FF2B5EF4-FFF2-40B4-BE49-F238E27FC236}">
                    <a16:creationId xmlns:a16="http://schemas.microsoft.com/office/drawing/2014/main" id="{D32E6432-E687-D8CB-FDA1-5CBDFED86028}"/>
                  </a:ext>
                </a:extLst>
              </p:cNvPr>
              <p:cNvSpPr/>
              <p:nvPr/>
            </p:nvSpPr>
            <p:spPr>
              <a:xfrm>
                <a:off x="6321014" y="631767"/>
                <a:ext cx="1119447" cy="1119447"/>
              </a:xfrm>
              <a:prstGeom prst="ellipse">
                <a:avLst/>
              </a:prstGeom>
              <a:solidFill>
                <a:srgbClr val="D4E5FE"/>
              </a:solidFill>
              <a:ln w="444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340C1E-615B-C444-A34A-8AEF76BF5B05}"/>
                  </a:ext>
                </a:extLst>
              </p:cNvPr>
              <p:cNvSpPr txBox="1"/>
              <p:nvPr/>
            </p:nvSpPr>
            <p:spPr>
              <a:xfrm>
                <a:off x="6236500" y="1049517"/>
                <a:ext cx="1288473" cy="243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900" dirty="0">
                    <a:solidFill>
                      <a:schemeClr val="tx2">
                        <a:lumMod val="10000"/>
                      </a:schemeClr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"/>
                  </a:rPr>
                  <a:t>Изображение</a:t>
                </a:r>
                <a:endParaRPr lang="ru-RU" sz="11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sp>
        <p:nvSpPr>
          <p:cNvPr id="8" name="Google Shape;82;p10">
            <a:extLst>
              <a:ext uri="{FF2B5EF4-FFF2-40B4-BE49-F238E27FC236}">
                <a16:creationId xmlns:a16="http://schemas.microsoft.com/office/drawing/2014/main" id="{D8D83BA6-3086-F05D-661A-6CCD4B4F0666}"/>
              </a:ext>
            </a:extLst>
          </p:cNvPr>
          <p:cNvSpPr/>
          <p:nvPr/>
        </p:nvSpPr>
        <p:spPr>
          <a:xfrm>
            <a:off x="775399" y="733021"/>
            <a:ext cx="3070389" cy="2177700"/>
          </a:xfrm>
          <a:prstGeom prst="roundRect">
            <a:avLst>
              <a:gd name="adj" fmla="val 8823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86400" tIns="108000" rIns="18000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ЗАГОЛОВОК БЛОКА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tx2">
                  <a:lumMod val="10000"/>
                </a:schemeClr>
              </a:solidFill>
              <a:latin typeface="ALS Sector Regular" pitchFamily="2" charset="0"/>
              <a:ea typeface="Roboto"/>
              <a:cs typeface="ALS Sector Regular" pitchFamily="2" charset="0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rPr>
              <a:t>Описательный текст блока</a:t>
            </a:r>
            <a:endParaRPr dirty="0">
              <a:solidFill>
                <a:schemeClr val="tx2">
                  <a:lumMod val="10000"/>
                </a:schemeClr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9" name="Google Shape;82;p10">
            <a:extLst>
              <a:ext uri="{FF2B5EF4-FFF2-40B4-BE49-F238E27FC236}">
                <a16:creationId xmlns:a16="http://schemas.microsoft.com/office/drawing/2014/main" id="{CD6157D7-CF8C-1ACB-519A-6FA1AEF5A003}"/>
              </a:ext>
            </a:extLst>
          </p:cNvPr>
          <p:cNvSpPr/>
          <p:nvPr/>
        </p:nvSpPr>
        <p:spPr>
          <a:xfrm>
            <a:off x="4423659" y="729739"/>
            <a:ext cx="3070389" cy="2177700"/>
          </a:xfrm>
          <a:prstGeom prst="roundRect">
            <a:avLst>
              <a:gd name="adj" fmla="val 8823"/>
            </a:avLst>
          </a:prstGeom>
          <a:solidFill>
            <a:srgbClr val="176DEA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86400" tIns="108000" rIns="18000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bg1"/>
              </a:solidFill>
              <a:latin typeface="ALS Sector Regular" pitchFamily="2" charset="0"/>
              <a:ea typeface="Roboto"/>
              <a:cs typeface="ALS Sector Regular" pitchFamily="2" charset="0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>
              <a:solidFill>
                <a:schemeClr val="bg1"/>
              </a:solidFill>
              <a:latin typeface="ALS Sector Regular" pitchFamily="2" charset="0"/>
              <a:ea typeface="Roboto"/>
              <a:cs typeface="ALS Sector Regular" pitchFamily="2" charset="0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rPr>
              <a:t>Описательный текст блока</a:t>
            </a:r>
            <a:endParaRPr dirty="0">
              <a:solidFill>
                <a:schemeClr val="bg1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10" name="Google Shape;82;p10">
            <a:extLst>
              <a:ext uri="{FF2B5EF4-FFF2-40B4-BE49-F238E27FC236}">
                <a16:creationId xmlns:a16="http://schemas.microsoft.com/office/drawing/2014/main" id="{CB386C4C-3821-4159-136F-45280D969569}"/>
              </a:ext>
            </a:extLst>
          </p:cNvPr>
          <p:cNvSpPr/>
          <p:nvPr/>
        </p:nvSpPr>
        <p:spPr>
          <a:xfrm>
            <a:off x="4203427" y="3208130"/>
            <a:ext cx="3510851" cy="1358403"/>
          </a:xfrm>
          <a:prstGeom prst="roundRect">
            <a:avLst>
              <a:gd name="adj" fmla="val 8823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86400" tIns="108000" rIns="18000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ЗАГОЛОВОК БЛОКА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tx2">
                  <a:lumMod val="10000"/>
                </a:schemeClr>
              </a:solidFill>
              <a:latin typeface="ALS Sector Regular" pitchFamily="2" charset="0"/>
              <a:ea typeface="Roboto"/>
              <a:cs typeface="ALS Sector Regular" pitchFamily="2" charset="0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rPr>
              <a:t>Описательный текст блока</a:t>
            </a:r>
            <a:endParaRPr dirty="0">
              <a:solidFill>
                <a:schemeClr val="tx2">
                  <a:lumMod val="10000"/>
                </a:schemeClr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14" name="Google Shape;148;p4">
            <a:extLst>
              <a:ext uri="{FF2B5EF4-FFF2-40B4-BE49-F238E27FC236}">
                <a16:creationId xmlns:a16="http://schemas.microsoft.com/office/drawing/2014/main" id="{82959787-BE4E-BFB2-1780-1E5852EC9417}"/>
              </a:ext>
            </a:extLst>
          </p:cNvPr>
          <p:cNvSpPr/>
          <p:nvPr/>
        </p:nvSpPr>
        <p:spPr>
          <a:xfrm>
            <a:off x="6666679" y="5042273"/>
            <a:ext cx="1047599" cy="362774"/>
          </a:xfrm>
          <a:prstGeom prst="roundRect">
            <a:avLst>
              <a:gd name="adj" fmla="val 23817"/>
            </a:avLst>
          </a:prstGeom>
          <a:solidFill>
            <a:srgbClr val="176D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/>
            <a:r>
              <a:rPr lang="ru-RU" sz="1200" dirty="0">
                <a:solidFill>
                  <a:srgbClr val="FFFFFF"/>
                </a:solidFill>
                <a:latin typeface="ALS Sector Regular" pitchFamily="2" charset="0"/>
                <a:cs typeface="ALS Sector Regular" pitchFamily="2" charset="0"/>
              </a:rPr>
              <a:t>Текст</a:t>
            </a:r>
            <a:endParaRPr lang="ru-RU" sz="1000" baseline="30000" dirty="0">
              <a:solidFill>
                <a:srgbClr val="FFFFFF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5" name="Google Shape;83;p10">
            <a:extLst>
              <a:ext uri="{FF2B5EF4-FFF2-40B4-BE49-F238E27FC236}">
                <a16:creationId xmlns:a16="http://schemas.microsoft.com/office/drawing/2014/main" id="{6178903E-C6CF-9DC9-9BDB-DF71D55CC286}"/>
              </a:ext>
            </a:extLst>
          </p:cNvPr>
          <p:cNvSpPr/>
          <p:nvPr/>
        </p:nvSpPr>
        <p:spPr>
          <a:xfrm>
            <a:off x="8842942" y="3168169"/>
            <a:ext cx="2299366" cy="4028547"/>
          </a:xfrm>
          <a:prstGeom prst="roundRect">
            <a:avLst>
              <a:gd name="adj" fmla="val 5355"/>
            </a:avLst>
          </a:prstGeom>
          <a:solidFill>
            <a:srgbClr val="FFFFFF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144000" tIns="144000" rIns="216000" bIns="0" anchor="t" anchorCtr="0">
            <a:noAutofit/>
          </a:bodyPr>
          <a:lstStyle/>
          <a:p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Если в тексте присутствует </a:t>
            </a:r>
            <a:r>
              <a:rPr lang="ru-RU" sz="14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информация</a:t>
            </a: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, на которой стоит визуально </a:t>
            </a:r>
            <a:r>
              <a:rPr lang="ru-RU" sz="14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акцентировать внимание, </a:t>
            </a: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используйте выделение цветом.</a:t>
            </a:r>
            <a:endParaRPr lang="en-RU" sz="14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cxnSp>
        <p:nvCxnSpPr>
          <p:cNvPr id="16" name="Google Shape;422;g14739c8fea3_0_168">
            <a:extLst>
              <a:ext uri="{FF2B5EF4-FFF2-40B4-BE49-F238E27FC236}">
                <a16:creationId xmlns:a16="http://schemas.microsoft.com/office/drawing/2014/main" id="{CBC8ABC4-9B5A-57A6-2E9C-47D559AD2564}"/>
              </a:ext>
            </a:extLst>
          </p:cNvPr>
          <p:cNvCxnSpPr>
            <a:cxnSpLocks/>
          </p:cNvCxnSpPr>
          <p:nvPr/>
        </p:nvCxnSpPr>
        <p:spPr>
          <a:xfrm flipV="1">
            <a:off x="8269629" y="3211429"/>
            <a:ext cx="0" cy="3321592"/>
          </a:xfrm>
          <a:prstGeom prst="straightConnector1">
            <a:avLst/>
          </a:prstGeom>
          <a:noFill/>
          <a:ln w="158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148;p4">
            <a:extLst>
              <a:ext uri="{FF2B5EF4-FFF2-40B4-BE49-F238E27FC236}">
                <a16:creationId xmlns:a16="http://schemas.microsoft.com/office/drawing/2014/main" id="{B8359972-C2A3-6056-4345-BF7784160C3A}"/>
              </a:ext>
            </a:extLst>
          </p:cNvPr>
          <p:cNvSpPr/>
          <p:nvPr/>
        </p:nvSpPr>
        <p:spPr>
          <a:xfrm>
            <a:off x="6666679" y="5606260"/>
            <a:ext cx="1047599" cy="362774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/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Текст</a:t>
            </a:r>
            <a:endParaRPr lang="ru-RU" sz="1000" baseline="300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1" name="Google Shape;148;p4">
            <a:extLst>
              <a:ext uri="{FF2B5EF4-FFF2-40B4-BE49-F238E27FC236}">
                <a16:creationId xmlns:a16="http://schemas.microsoft.com/office/drawing/2014/main" id="{1ACA377B-88E6-A0DA-ED2F-E0BCDFBD3239}"/>
              </a:ext>
            </a:extLst>
          </p:cNvPr>
          <p:cNvSpPr/>
          <p:nvPr/>
        </p:nvSpPr>
        <p:spPr>
          <a:xfrm>
            <a:off x="6666679" y="6170247"/>
            <a:ext cx="1047599" cy="362774"/>
          </a:xfrm>
          <a:prstGeom prst="roundRect">
            <a:avLst>
              <a:gd name="adj" fmla="val 23817"/>
            </a:avLst>
          </a:prstGeom>
          <a:solidFill>
            <a:srgbClr val="D4E5FE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/>
            <a:r>
              <a:rPr lang="ru-RU" sz="12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Текст</a:t>
            </a:r>
            <a:endParaRPr lang="ru-RU" sz="1000" baseline="30000" dirty="0">
              <a:solidFill>
                <a:srgbClr val="176DEA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2" name="Google Shape;82;p10">
            <a:extLst>
              <a:ext uri="{FF2B5EF4-FFF2-40B4-BE49-F238E27FC236}">
                <a16:creationId xmlns:a16="http://schemas.microsoft.com/office/drawing/2014/main" id="{A16DF7BD-5A8B-30D3-3F11-DD042D100DC9}"/>
              </a:ext>
            </a:extLst>
          </p:cNvPr>
          <p:cNvSpPr/>
          <p:nvPr/>
        </p:nvSpPr>
        <p:spPr>
          <a:xfrm>
            <a:off x="801847" y="3208130"/>
            <a:ext cx="2217144" cy="972000"/>
          </a:xfrm>
          <a:prstGeom prst="roundRect">
            <a:avLst>
              <a:gd name="adj" fmla="val 10217"/>
            </a:avLst>
          </a:prstGeom>
          <a:solidFill>
            <a:schemeClr val="bg1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r>
              <a: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Описательная информация к блоку</a:t>
            </a:r>
          </a:p>
        </p:txBody>
      </p:sp>
      <p:sp>
        <p:nvSpPr>
          <p:cNvPr id="24" name="Google Shape;82;p10">
            <a:extLst>
              <a:ext uri="{FF2B5EF4-FFF2-40B4-BE49-F238E27FC236}">
                <a16:creationId xmlns:a16="http://schemas.microsoft.com/office/drawing/2014/main" id="{4BAF9D4F-44DD-B910-527A-696771B01E3D}"/>
              </a:ext>
            </a:extLst>
          </p:cNvPr>
          <p:cNvSpPr/>
          <p:nvPr/>
        </p:nvSpPr>
        <p:spPr>
          <a:xfrm>
            <a:off x="801847" y="4308206"/>
            <a:ext cx="2217144" cy="972000"/>
          </a:xfrm>
          <a:prstGeom prst="roundRect">
            <a:avLst>
              <a:gd name="adj" fmla="val 9295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r>
              <a:rPr lang="ru-RU" sz="1000" dirty="0">
                <a:solidFill>
                  <a:srgbClr val="23232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Описательная информация к блоку</a:t>
            </a:r>
          </a:p>
        </p:txBody>
      </p:sp>
      <p:sp>
        <p:nvSpPr>
          <p:cNvPr id="26" name="Google Shape;82;p10">
            <a:extLst>
              <a:ext uri="{FF2B5EF4-FFF2-40B4-BE49-F238E27FC236}">
                <a16:creationId xmlns:a16="http://schemas.microsoft.com/office/drawing/2014/main" id="{FA14381C-4527-E350-57B5-0C04C25D6CBA}"/>
              </a:ext>
            </a:extLst>
          </p:cNvPr>
          <p:cNvSpPr/>
          <p:nvPr/>
        </p:nvSpPr>
        <p:spPr>
          <a:xfrm>
            <a:off x="801847" y="5405047"/>
            <a:ext cx="2217144" cy="972000"/>
          </a:xfrm>
          <a:prstGeom prst="roundRect">
            <a:avLst>
              <a:gd name="adj" fmla="val 10217"/>
            </a:avLst>
          </a:prstGeom>
          <a:solidFill>
            <a:srgbClr val="176DEA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Описательная информация к блоку</a:t>
            </a:r>
          </a:p>
        </p:txBody>
      </p:sp>
      <p:sp>
        <p:nvSpPr>
          <p:cNvPr id="28" name="Google Shape;306;p7">
            <a:extLst>
              <a:ext uri="{FF2B5EF4-FFF2-40B4-BE49-F238E27FC236}">
                <a16:creationId xmlns:a16="http://schemas.microsoft.com/office/drawing/2014/main" id="{D02FDC81-804A-BF3A-2B90-56AA0E5835C0}"/>
              </a:ext>
            </a:extLst>
          </p:cNvPr>
          <p:cNvSpPr txBox="1"/>
          <p:nvPr/>
        </p:nvSpPr>
        <p:spPr>
          <a:xfrm>
            <a:off x="801847" y="209340"/>
            <a:ext cx="9221014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  <a:buSzPts val="2200"/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ВАРИАЦИИ ДОПОЛНИТЕЛЬНЫХ ГРАФИЧЕСКИХ ЭЛЕМЕНТОВ</a:t>
            </a:r>
            <a:endParaRPr spc="3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BCE02991-1F7A-4875-8DFF-E6AEBFEF5120}"/>
              </a:ext>
            </a:extLst>
          </p:cNvPr>
          <p:cNvGrpSpPr/>
          <p:nvPr/>
        </p:nvGrpSpPr>
        <p:grpSpPr>
          <a:xfrm>
            <a:off x="4203427" y="4795888"/>
            <a:ext cx="2111119" cy="1930400"/>
            <a:chOff x="4203427" y="4795888"/>
            <a:chExt cx="2111119" cy="1930400"/>
          </a:xfrm>
        </p:grpSpPr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5A88A60A-BF46-3E43-EDD6-11D79432A58E}"/>
                </a:ext>
              </a:extLst>
            </p:cNvPr>
            <p:cNvGrpSpPr/>
            <p:nvPr/>
          </p:nvGrpSpPr>
          <p:grpSpPr>
            <a:xfrm>
              <a:off x="4203427" y="4795888"/>
              <a:ext cx="2111119" cy="1930400"/>
              <a:chOff x="5347293" y="4590501"/>
              <a:chExt cx="2111119" cy="1930400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0B6A4EAB-7DBB-111A-DC55-4D89CDD6920D}"/>
                  </a:ext>
                </a:extLst>
              </p:cNvPr>
              <p:cNvSpPr/>
              <p:nvPr/>
            </p:nvSpPr>
            <p:spPr>
              <a:xfrm>
                <a:off x="5347293" y="4590501"/>
                <a:ext cx="1930400" cy="1930400"/>
              </a:xfrm>
              <a:prstGeom prst="ellipse">
                <a:avLst/>
              </a:prstGeom>
              <a:solidFill>
                <a:srgbClr val="D4E5FE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Google Shape;148;p4">
                <a:extLst>
                  <a:ext uri="{FF2B5EF4-FFF2-40B4-BE49-F238E27FC236}">
                    <a16:creationId xmlns:a16="http://schemas.microsoft.com/office/drawing/2014/main" id="{5CBB2C4D-BC11-17FA-ACC3-CFFA4068666E}"/>
                  </a:ext>
                </a:extLst>
              </p:cNvPr>
              <p:cNvSpPr/>
              <p:nvPr/>
            </p:nvSpPr>
            <p:spPr>
              <a:xfrm>
                <a:off x="6572598" y="4836886"/>
                <a:ext cx="885814" cy="399734"/>
              </a:xfrm>
              <a:prstGeom prst="roundRect">
                <a:avLst>
                  <a:gd name="adj" fmla="val 23817"/>
                </a:avLst>
              </a:prstGeom>
              <a:solidFill>
                <a:srgbClr val="176DEA"/>
              </a:solidFill>
              <a:ln>
                <a:noFill/>
              </a:ln>
            </p:spPr>
            <p:txBody>
              <a:bodyPr spcFirstLastPara="1" wrap="square" lIns="72000" tIns="0" rIns="36000" bIns="0" anchor="ctr" anchorCtr="0">
                <a:noAutofit/>
              </a:bodyPr>
              <a:lstStyle/>
              <a:p>
                <a:pPr lvl="0"/>
                <a:r>
                  <a:rPr lang="ru-RU" sz="1200" dirty="0">
                    <a:solidFill>
                      <a:srgbClr val="FFFFFF"/>
                    </a:solidFill>
                    <a:latin typeface="ALS Sector Regular" pitchFamily="2" charset="0"/>
                    <a:cs typeface="ALS Sector Regular" pitchFamily="2" charset="0"/>
                  </a:rPr>
                  <a:t>Текст</a:t>
                </a:r>
                <a:endParaRPr lang="ru-RU" sz="1000" baseline="30000" dirty="0">
                  <a:solidFill>
                    <a:srgbClr val="FFFFFF"/>
                  </a:solidFill>
                  <a:latin typeface="ALS Sector Regular" pitchFamily="2" charset="0"/>
                  <a:cs typeface="ALS Sector Regular" pitchFamily="2" charset="0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BF1FE9-8678-C623-2FF9-3770300C5913}"/>
                </a:ext>
              </a:extLst>
            </p:cNvPr>
            <p:cNvSpPr txBox="1"/>
            <p:nvPr/>
          </p:nvSpPr>
          <p:spPr>
            <a:xfrm>
              <a:off x="4524390" y="5648955"/>
              <a:ext cx="1288473" cy="2773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6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sp>
        <p:nvSpPr>
          <p:cNvPr id="36" name="Google Shape;306;p7">
            <a:extLst>
              <a:ext uri="{FF2B5EF4-FFF2-40B4-BE49-F238E27FC236}">
                <a16:creationId xmlns:a16="http://schemas.microsoft.com/office/drawing/2014/main" id="{8CC6D6CE-3A5E-DBA9-B867-04C737CEEDB6}"/>
              </a:ext>
            </a:extLst>
          </p:cNvPr>
          <p:cNvSpPr txBox="1"/>
          <p:nvPr/>
        </p:nvSpPr>
        <p:spPr>
          <a:xfrm>
            <a:off x="4554842" y="899723"/>
            <a:ext cx="2356759" cy="24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  <a:buSzPts val="2200"/>
            </a:pPr>
            <a:r>
              <a:rPr lang="ru-RU" sz="1400" spc="3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2958812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B7A821BA-63D0-65FA-C213-1078711A81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929178"/>
              </p:ext>
            </p:extLst>
          </p:nvPr>
        </p:nvGraphicFramePr>
        <p:xfrm>
          <a:off x="8801100" y="300494"/>
          <a:ext cx="2928461" cy="2603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id="{5B1496B7-E6BC-0EB3-D056-51D266C3D3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328922"/>
              </p:ext>
            </p:extLst>
          </p:nvPr>
        </p:nvGraphicFramePr>
        <p:xfrm>
          <a:off x="9311101" y="2960044"/>
          <a:ext cx="1908453" cy="1661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Диаграмма 20">
            <a:extLst>
              <a:ext uri="{FF2B5EF4-FFF2-40B4-BE49-F238E27FC236}">
                <a16:creationId xmlns:a16="http://schemas.microsoft.com/office/drawing/2014/main" id="{20C54E0A-88CB-0297-F708-1A40E747DE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5372120"/>
              </p:ext>
            </p:extLst>
          </p:nvPr>
        </p:nvGraphicFramePr>
        <p:xfrm>
          <a:off x="3407379" y="3101121"/>
          <a:ext cx="5197776" cy="3039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A24E5620-BD16-0CA4-8305-2C887EC461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924543"/>
              </p:ext>
            </p:extLst>
          </p:nvPr>
        </p:nvGraphicFramePr>
        <p:xfrm>
          <a:off x="9427360" y="4677074"/>
          <a:ext cx="1675933" cy="1661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Google Shape;306;p7">
            <a:extLst>
              <a:ext uri="{FF2B5EF4-FFF2-40B4-BE49-F238E27FC236}">
                <a16:creationId xmlns:a16="http://schemas.microsoft.com/office/drawing/2014/main" id="{0B845759-DE12-77AB-546B-CCE00A4BDC87}"/>
              </a:ext>
            </a:extLst>
          </p:cNvPr>
          <p:cNvSpPr txBox="1"/>
          <p:nvPr/>
        </p:nvSpPr>
        <p:spPr>
          <a:xfrm>
            <a:off x="462439" y="300494"/>
            <a:ext cx="7550245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  <a:buSzPts val="2200"/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ВАРИАЦИИ ИСПОЛЬЗОВАНИЯ ГРАФИКОВ</a:t>
            </a:r>
            <a:endParaRPr spc="3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graphicFrame>
        <p:nvGraphicFramePr>
          <p:cNvPr id="3" name="Chart 3">
            <a:extLst>
              <a:ext uri="{FF2B5EF4-FFF2-40B4-BE49-F238E27FC236}">
                <a16:creationId xmlns:a16="http://schemas.microsoft.com/office/drawing/2014/main" id="{3E52F846-7042-D4B8-C779-B1BB60B263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910240"/>
              </p:ext>
            </p:extLst>
          </p:nvPr>
        </p:nvGraphicFramePr>
        <p:xfrm>
          <a:off x="362657" y="1859448"/>
          <a:ext cx="2928461" cy="3789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12" name="Google Shape;422;g14739c8fea3_0_168">
            <a:extLst>
              <a:ext uri="{FF2B5EF4-FFF2-40B4-BE49-F238E27FC236}">
                <a16:creationId xmlns:a16="http://schemas.microsoft.com/office/drawing/2014/main" id="{A6FD57F0-5533-8CBC-1E24-E04A52D7B038}"/>
              </a:ext>
            </a:extLst>
          </p:cNvPr>
          <p:cNvCxnSpPr>
            <a:cxnSpLocks/>
          </p:cNvCxnSpPr>
          <p:nvPr/>
        </p:nvCxnSpPr>
        <p:spPr>
          <a:xfrm flipV="1">
            <a:off x="8883579" y="654437"/>
            <a:ext cx="0" cy="5683667"/>
          </a:xfrm>
          <a:prstGeom prst="straightConnector1">
            <a:avLst/>
          </a:prstGeom>
          <a:noFill/>
          <a:ln w="158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966169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06;p7">
            <a:extLst>
              <a:ext uri="{FF2B5EF4-FFF2-40B4-BE49-F238E27FC236}">
                <a16:creationId xmlns:a16="http://schemas.microsoft.com/office/drawing/2014/main" id="{A9F2B8B8-91C3-D6AD-B516-3656B107E745}"/>
              </a:ext>
            </a:extLst>
          </p:cNvPr>
          <p:cNvSpPr txBox="1"/>
          <p:nvPr/>
        </p:nvSpPr>
        <p:spPr>
          <a:xfrm>
            <a:off x="521674" y="288000"/>
            <a:ext cx="81651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  <a:buSzPts val="2200"/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  <a:p>
            <a:pPr lvl="0">
              <a:lnSpc>
                <a:spcPct val="115000"/>
              </a:lnSpc>
              <a:buSzPts val="2200"/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ВАРИАЦИЯ ИСПОЛЬЗОВАНИЯ ТАБЛИЦ</a:t>
            </a:r>
            <a:endParaRPr lang="ru-RU" sz="1200" spc="3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72C139C-C6B8-E42F-F751-E00F2D6B34E8}"/>
              </a:ext>
            </a:extLst>
          </p:cNvPr>
          <p:cNvGrpSpPr/>
          <p:nvPr/>
        </p:nvGrpSpPr>
        <p:grpSpPr>
          <a:xfrm>
            <a:off x="137327" y="1380265"/>
            <a:ext cx="5826874" cy="4993793"/>
            <a:chOff x="273404" y="1044111"/>
            <a:chExt cx="7723766" cy="5893626"/>
          </a:xfrm>
        </p:grpSpPr>
        <p:graphicFrame>
          <p:nvGraphicFramePr>
            <p:cNvPr id="3" name="Google Shape;471;g14739c8fea3_0_278">
              <a:extLst>
                <a:ext uri="{FF2B5EF4-FFF2-40B4-BE49-F238E27FC236}">
                  <a16:creationId xmlns:a16="http://schemas.microsoft.com/office/drawing/2014/main" id="{F81D14F7-0985-D660-8DD8-359060A3D78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86423730"/>
                </p:ext>
              </p:extLst>
            </p:nvPr>
          </p:nvGraphicFramePr>
          <p:xfrm>
            <a:off x="273404" y="1395038"/>
            <a:ext cx="7723766" cy="5542699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173712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8423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93051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88105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131412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45316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5316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9679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5316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5316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45316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49679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530727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45316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45316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</a:tbl>
            </a:graphicData>
          </a:graphic>
        </p:graphicFrame>
        <p:cxnSp>
          <p:nvCxnSpPr>
            <p:cNvPr id="7" name="Google Shape;472;g14739c8fea3_0_278">
              <a:extLst>
                <a:ext uri="{FF2B5EF4-FFF2-40B4-BE49-F238E27FC236}">
                  <a16:creationId xmlns:a16="http://schemas.microsoft.com/office/drawing/2014/main" id="{C909B415-DC49-53C8-B937-9B7140D3F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5882" y="1044111"/>
              <a:ext cx="0" cy="5893626"/>
            </a:xfrm>
            <a:prstGeom prst="straightConnector1">
              <a:avLst/>
            </a:prstGeom>
            <a:noFill/>
            <a:ln w="1587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467;g14739c8fea3_0_278">
              <a:extLst>
                <a:ext uri="{FF2B5EF4-FFF2-40B4-BE49-F238E27FC236}">
                  <a16:creationId xmlns:a16="http://schemas.microsoft.com/office/drawing/2014/main" id="{F70D8542-028A-48F9-A8BD-AF35559EED09}"/>
                </a:ext>
              </a:extLst>
            </p:cNvPr>
            <p:cNvSpPr txBox="1"/>
            <p:nvPr/>
          </p:nvSpPr>
          <p:spPr>
            <a:xfrm>
              <a:off x="273404" y="1080159"/>
              <a:ext cx="1257234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050" b="0" i="0" u="none" strike="noStrike" cap="none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  <a:sym typeface="Arial"/>
                </a:rPr>
                <a:t>ПЕРИОД</a:t>
              </a:r>
              <a:endParaRPr sz="2000" b="0" i="0" u="none" strike="noStrike" cap="none" dirty="0">
                <a:solidFill>
                  <a:srgbClr val="4169E1"/>
                </a:solidFill>
                <a:latin typeface="ALS Sector Regular" pitchFamily="2" charset="0"/>
                <a:cs typeface="ALS Sector Regular" pitchFamily="2" charset="0"/>
                <a:sym typeface="Arial"/>
              </a:endParaRPr>
            </a:p>
          </p:txBody>
        </p:sp>
        <p:sp>
          <p:nvSpPr>
            <p:cNvPr id="11" name="Google Shape;467;g14739c8fea3_0_278">
              <a:extLst>
                <a:ext uri="{FF2B5EF4-FFF2-40B4-BE49-F238E27FC236}">
                  <a16:creationId xmlns:a16="http://schemas.microsoft.com/office/drawing/2014/main" id="{81B30735-920A-24AC-8F48-606D9A6DFABE}"/>
                </a:ext>
              </a:extLst>
            </p:cNvPr>
            <p:cNvSpPr txBox="1"/>
            <p:nvPr/>
          </p:nvSpPr>
          <p:spPr>
            <a:xfrm>
              <a:off x="4043884" y="1062134"/>
              <a:ext cx="1257234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050" b="0" i="0" u="none" strike="noStrike" cap="none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  <a:sym typeface="Arial"/>
                </a:rPr>
                <a:t>ПЕРИОД</a:t>
              </a:r>
              <a:endParaRPr sz="2000" b="0" i="0" u="none" strike="noStrike" cap="none" dirty="0">
                <a:solidFill>
                  <a:srgbClr val="4169E1"/>
                </a:solidFill>
                <a:latin typeface="ALS Sector Regular" pitchFamily="2" charset="0"/>
                <a:cs typeface="ALS Sector Regular" pitchFamily="2" charset="0"/>
                <a:sym typeface="Arial"/>
              </a:endParaRP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ECB5E9AE-5D6A-879C-C175-E868D747F3D4}"/>
              </a:ext>
            </a:extLst>
          </p:cNvPr>
          <p:cNvGrpSpPr/>
          <p:nvPr/>
        </p:nvGrpSpPr>
        <p:grpSpPr>
          <a:xfrm>
            <a:off x="6197740" y="1380263"/>
            <a:ext cx="5826874" cy="4993795"/>
            <a:chOff x="6276118" y="1380263"/>
            <a:chExt cx="5826874" cy="4993795"/>
          </a:xfrm>
        </p:grpSpPr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7B40541C-20E7-39C9-79BA-3774E0413C24}"/>
                </a:ext>
              </a:extLst>
            </p:cNvPr>
            <p:cNvGrpSpPr/>
            <p:nvPr/>
          </p:nvGrpSpPr>
          <p:grpSpPr>
            <a:xfrm>
              <a:off x="6276118" y="1380263"/>
              <a:ext cx="5826874" cy="4993795"/>
              <a:chOff x="-36164" y="1044109"/>
              <a:chExt cx="7723767" cy="5893628"/>
            </a:xfrm>
          </p:grpSpPr>
          <p:graphicFrame>
            <p:nvGraphicFramePr>
              <p:cNvPr id="25" name="Google Shape;471;g14739c8fea3_0_278">
                <a:extLst>
                  <a:ext uri="{FF2B5EF4-FFF2-40B4-BE49-F238E27FC236}">
                    <a16:creationId xmlns:a16="http://schemas.microsoft.com/office/drawing/2014/main" id="{DA607922-A2B2-C1D2-699A-3086C3DFF3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63575391"/>
                  </p:ext>
                </p:extLst>
              </p:nvPr>
            </p:nvGraphicFramePr>
            <p:xfrm>
              <a:off x="-36164" y="1395038"/>
              <a:ext cx="7723767" cy="5542699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7371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842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305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5729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551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316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5F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316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679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316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316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5316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9679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30727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5316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5316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  <p:cxnSp>
            <p:nvCxnSpPr>
              <p:cNvPr id="26" name="Google Shape;472;g14739c8fea3_0_278">
                <a:extLst>
                  <a:ext uri="{FF2B5EF4-FFF2-40B4-BE49-F238E27FC236}">
                    <a16:creationId xmlns:a16="http://schemas.microsoft.com/office/drawing/2014/main" id="{D0FBAC83-ABF3-B742-F301-3E5DE8E41B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6886" y="1044111"/>
                <a:ext cx="0" cy="5893626"/>
              </a:xfrm>
              <a:prstGeom prst="straightConnector1">
                <a:avLst/>
              </a:prstGeom>
              <a:noFill/>
              <a:ln w="1587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8" name="Google Shape;467;g14739c8fea3_0_278">
                <a:extLst>
                  <a:ext uri="{FF2B5EF4-FFF2-40B4-BE49-F238E27FC236}">
                    <a16:creationId xmlns:a16="http://schemas.microsoft.com/office/drawing/2014/main" id="{3A98CF6C-0F43-2879-83B1-69973736136E}"/>
                  </a:ext>
                </a:extLst>
              </p:cNvPr>
              <p:cNvSpPr txBox="1"/>
              <p:nvPr/>
            </p:nvSpPr>
            <p:spPr>
              <a:xfrm>
                <a:off x="3710254" y="1044109"/>
                <a:ext cx="2102229" cy="2361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ru-RU" sz="1050" dirty="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  <a:sym typeface="Arial"/>
                  </a:rPr>
                  <a:t>ХАРАКТЕРИСТИКА</a:t>
                </a:r>
                <a:endParaRPr sz="2000" b="0" i="0" u="none" strike="noStrike" cap="none" dirty="0">
                  <a:solidFill>
                    <a:srgbClr val="4169E1"/>
                  </a:solidFill>
                  <a:latin typeface="ALS Sector Regular" pitchFamily="2" charset="0"/>
                  <a:cs typeface="ALS Sector Regular" pitchFamily="2" charset="0"/>
                  <a:sym typeface="Arial"/>
                </a:endParaRPr>
              </a:p>
            </p:txBody>
          </p:sp>
        </p:grpSp>
        <p:sp>
          <p:nvSpPr>
            <p:cNvPr id="34" name="Google Shape;467;g14739c8fea3_0_278">
              <a:extLst>
                <a:ext uri="{FF2B5EF4-FFF2-40B4-BE49-F238E27FC236}">
                  <a16:creationId xmlns:a16="http://schemas.microsoft.com/office/drawing/2014/main" id="{43BFF877-B0DB-1FFF-28A3-79C93E80F9FF}"/>
                </a:ext>
              </a:extLst>
            </p:cNvPr>
            <p:cNvSpPr txBox="1"/>
            <p:nvPr/>
          </p:nvSpPr>
          <p:spPr>
            <a:xfrm>
              <a:off x="6276118" y="1380265"/>
              <a:ext cx="1585939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05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  <a:sym typeface="Arial"/>
                </a:rPr>
                <a:t>ХАРАКТЕРИСТИКА</a:t>
              </a:r>
              <a:endParaRPr sz="2000" b="0" i="0" u="none" strike="noStrike" cap="none" dirty="0">
                <a:solidFill>
                  <a:srgbClr val="4169E1"/>
                </a:solidFill>
                <a:latin typeface="ALS Sector Regular" pitchFamily="2" charset="0"/>
                <a:cs typeface="ALS Sector Regular" pitchFamily="2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5730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9;p3">
            <a:extLst>
              <a:ext uri="{FF2B5EF4-FFF2-40B4-BE49-F238E27FC236}">
                <a16:creationId xmlns:a16="http://schemas.microsoft.com/office/drawing/2014/main" id="{0DB4715A-2D84-5853-63B9-78463DD2ADF0}"/>
              </a:ext>
            </a:extLst>
          </p:cNvPr>
          <p:cNvSpPr txBox="1"/>
          <p:nvPr/>
        </p:nvSpPr>
        <p:spPr>
          <a:xfrm>
            <a:off x="530123" y="1558436"/>
            <a:ext cx="2276390" cy="24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400" spc="300" dirty="0">
                <a:solidFill>
                  <a:srgbClr val="4169E2"/>
                </a:solidFill>
                <a:latin typeface="ALS Sector Regular" pitchFamily="2" charset="0"/>
                <a:cs typeface="ALS Sector Regular" pitchFamily="2" charset="0"/>
              </a:rPr>
              <a:t>ЗАГОЛОВОК БЛОКА</a:t>
            </a:r>
            <a:endParaRPr sz="1400" spc="300" dirty="0">
              <a:solidFill>
                <a:srgbClr val="4169E2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14A40-787E-91D9-F55A-6DD8BE789B1D}"/>
              </a:ext>
            </a:extLst>
          </p:cNvPr>
          <p:cNvSpPr txBox="1"/>
          <p:nvPr/>
        </p:nvSpPr>
        <p:spPr>
          <a:xfrm>
            <a:off x="521674" y="1999441"/>
            <a:ext cx="2520000" cy="9056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169E2"/>
                </a:solidFill>
                <a:latin typeface="ALS Sector Regular" pitchFamily="2" charset="0"/>
                <a:cs typeface="ALS Sector Regular" pitchFamily="2" charset="0"/>
              </a:rPr>
              <a:t>Подзаголовок/Название</a:t>
            </a:r>
            <a:endParaRPr lang="en-RU" sz="1400" dirty="0">
              <a:solidFill>
                <a:srgbClr val="4169E2"/>
              </a:solidFill>
              <a:latin typeface="ALS Sector Regular" pitchFamily="2" charset="0"/>
              <a:cs typeface="ALS Sector Regular" pitchFamily="2" charset="0"/>
            </a:endParaRPr>
          </a:p>
          <a:p>
            <a:pPr>
              <a:lnSpc>
                <a:spcPct val="114000"/>
              </a:lnSpc>
              <a:spcBef>
                <a:spcPts val="300"/>
              </a:spcBef>
            </a:pPr>
            <a:r>
              <a:rPr lang="ru-RU" sz="12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Опи</a:t>
            </a: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сательная информация, касающаяся данного текстового блока</a:t>
            </a:r>
            <a:endParaRPr lang="en-RU" sz="1200" dirty="0">
              <a:solidFill>
                <a:srgbClr val="434343"/>
              </a:solidFill>
              <a:effectLst/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</p:txBody>
      </p:sp>
      <p:cxnSp>
        <p:nvCxnSpPr>
          <p:cNvPr id="22" name="Google Shape;138;p4">
            <a:extLst>
              <a:ext uri="{FF2B5EF4-FFF2-40B4-BE49-F238E27FC236}">
                <a16:creationId xmlns:a16="http://schemas.microsoft.com/office/drawing/2014/main" id="{FF78AED0-7F5D-286D-7508-539A6E92DC7D}"/>
              </a:ext>
            </a:extLst>
          </p:cNvPr>
          <p:cNvCxnSpPr>
            <a:cxnSpLocks/>
          </p:cNvCxnSpPr>
          <p:nvPr/>
        </p:nvCxnSpPr>
        <p:spPr>
          <a:xfrm flipV="1">
            <a:off x="8257379" y="1557013"/>
            <a:ext cx="0" cy="4728955"/>
          </a:xfrm>
          <a:prstGeom prst="straightConnector1">
            <a:avLst/>
          </a:prstGeom>
          <a:noFill/>
          <a:ln w="1587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306;p7">
            <a:extLst>
              <a:ext uri="{FF2B5EF4-FFF2-40B4-BE49-F238E27FC236}">
                <a16:creationId xmlns:a16="http://schemas.microsoft.com/office/drawing/2014/main" id="{794A5E33-E2C5-0AF6-D01C-AE0AC7A94F9A}"/>
              </a:ext>
            </a:extLst>
          </p:cNvPr>
          <p:cNvSpPr txBox="1"/>
          <p:nvPr/>
        </p:nvSpPr>
        <p:spPr>
          <a:xfrm>
            <a:off x="521674" y="474975"/>
            <a:ext cx="816512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  <a:buSzPts val="2200"/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cxnSp>
        <p:nvCxnSpPr>
          <p:cNvPr id="28" name="Google Shape;138;p4">
            <a:extLst>
              <a:ext uri="{FF2B5EF4-FFF2-40B4-BE49-F238E27FC236}">
                <a16:creationId xmlns:a16="http://schemas.microsoft.com/office/drawing/2014/main" id="{93BC3971-B97C-A629-756B-F725021C30EC}"/>
              </a:ext>
            </a:extLst>
          </p:cNvPr>
          <p:cNvCxnSpPr>
            <a:cxnSpLocks/>
          </p:cNvCxnSpPr>
          <p:nvPr/>
        </p:nvCxnSpPr>
        <p:spPr>
          <a:xfrm flipV="1">
            <a:off x="3906769" y="1557013"/>
            <a:ext cx="0" cy="4728955"/>
          </a:xfrm>
          <a:prstGeom prst="straightConnector1">
            <a:avLst/>
          </a:prstGeom>
          <a:noFill/>
          <a:ln w="1587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69;p3">
            <a:extLst>
              <a:ext uri="{FF2B5EF4-FFF2-40B4-BE49-F238E27FC236}">
                <a16:creationId xmlns:a16="http://schemas.microsoft.com/office/drawing/2014/main" id="{351B7440-4396-6D05-F13F-9CE53F7F90AC}"/>
              </a:ext>
            </a:extLst>
          </p:cNvPr>
          <p:cNvSpPr txBox="1"/>
          <p:nvPr/>
        </p:nvSpPr>
        <p:spPr>
          <a:xfrm>
            <a:off x="4238477" y="1557013"/>
            <a:ext cx="2276390" cy="24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400" spc="300" dirty="0">
                <a:solidFill>
                  <a:srgbClr val="4169E2"/>
                </a:solidFill>
                <a:latin typeface="ALS Sector Regular" pitchFamily="2" charset="0"/>
                <a:cs typeface="ALS Sector Regular" pitchFamily="2" charset="0"/>
              </a:rPr>
              <a:t>ЗАГОЛОВОК БЛОКА</a:t>
            </a:r>
            <a:endParaRPr sz="1400" spc="300" dirty="0">
              <a:solidFill>
                <a:srgbClr val="4169E2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6E1648-F864-9E63-6672-C8556EA970AE}"/>
              </a:ext>
            </a:extLst>
          </p:cNvPr>
          <p:cNvSpPr txBox="1"/>
          <p:nvPr/>
        </p:nvSpPr>
        <p:spPr>
          <a:xfrm>
            <a:off x="4230028" y="1998018"/>
            <a:ext cx="2520000" cy="9056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169E2"/>
                </a:solidFill>
                <a:latin typeface="ALS Sector Regular" pitchFamily="2" charset="0"/>
                <a:cs typeface="ALS Sector Regular" pitchFamily="2" charset="0"/>
              </a:rPr>
              <a:t>Подзаголовок/Название</a:t>
            </a:r>
            <a:endParaRPr lang="en-RU" sz="1400" dirty="0">
              <a:solidFill>
                <a:srgbClr val="4169E2"/>
              </a:solidFill>
              <a:latin typeface="ALS Sector Regular" pitchFamily="2" charset="0"/>
              <a:cs typeface="ALS Sector Regular" pitchFamily="2" charset="0"/>
            </a:endParaRPr>
          </a:p>
          <a:p>
            <a:pPr>
              <a:lnSpc>
                <a:spcPct val="114000"/>
              </a:lnSpc>
              <a:spcBef>
                <a:spcPts val="300"/>
              </a:spcBef>
            </a:pPr>
            <a:r>
              <a:rPr lang="ru-RU" sz="12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Опи</a:t>
            </a: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сательная информация, касающаяся данного текстового блока</a:t>
            </a:r>
            <a:endParaRPr lang="en-RU" sz="1200" dirty="0">
              <a:solidFill>
                <a:srgbClr val="434343"/>
              </a:solidFill>
              <a:effectLst/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</p:txBody>
      </p:sp>
      <p:sp>
        <p:nvSpPr>
          <p:cNvPr id="31" name="Google Shape;69;p3">
            <a:extLst>
              <a:ext uri="{FF2B5EF4-FFF2-40B4-BE49-F238E27FC236}">
                <a16:creationId xmlns:a16="http://schemas.microsoft.com/office/drawing/2014/main" id="{272AA3F3-32EE-6094-F5F4-5F0BA9EF8171}"/>
              </a:ext>
            </a:extLst>
          </p:cNvPr>
          <p:cNvSpPr txBox="1"/>
          <p:nvPr/>
        </p:nvSpPr>
        <p:spPr>
          <a:xfrm>
            <a:off x="8589086" y="1557013"/>
            <a:ext cx="2276390" cy="24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400" spc="300" dirty="0">
                <a:solidFill>
                  <a:srgbClr val="4169E2"/>
                </a:solidFill>
                <a:latin typeface="ALS Sector Regular" pitchFamily="2" charset="0"/>
                <a:cs typeface="ALS Sector Regular" pitchFamily="2" charset="0"/>
              </a:rPr>
              <a:t>ЗАГОЛОВОК БЛОКА</a:t>
            </a:r>
            <a:endParaRPr sz="1400" spc="300" dirty="0">
              <a:solidFill>
                <a:srgbClr val="4169E2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8042CA-0A07-745C-7F64-6115A266083C}"/>
              </a:ext>
            </a:extLst>
          </p:cNvPr>
          <p:cNvSpPr txBox="1"/>
          <p:nvPr/>
        </p:nvSpPr>
        <p:spPr>
          <a:xfrm>
            <a:off x="8580637" y="1998018"/>
            <a:ext cx="2520000" cy="9056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169E2"/>
                </a:solidFill>
                <a:latin typeface="ALS Sector Regular" pitchFamily="2" charset="0"/>
                <a:cs typeface="ALS Sector Regular" pitchFamily="2" charset="0"/>
              </a:rPr>
              <a:t>Подзаголовок/Название</a:t>
            </a:r>
            <a:endParaRPr lang="en-RU" sz="1400" dirty="0">
              <a:solidFill>
                <a:srgbClr val="4169E2"/>
              </a:solidFill>
              <a:latin typeface="ALS Sector Regular" pitchFamily="2" charset="0"/>
              <a:cs typeface="ALS Sector Regular" pitchFamily="2" charset="0"/>
            </a:endParaRPr>
          </a:p>
          <a:p>
            <a:pPr>
              <a:lnSpc>
                <a:spcPct val="114000"/>
              </a:lnSpc>
              <a:spcBef>
                <a:spcPts val="300"/>
              </a:spcBef>
            </a:pPr>
            <a:r>
              <a:rPr lang="ru-RU" sz="12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Опи</a:t>
            </a: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сательная информация, касающаяся данного текстового блока</a:t>
            </a:r>
            <a:endParaRPr lang="en-RU" sz="1200" dirty="0">
              <a:solidFill>
                <a:srgbClr val="434343"/>
              </a:solidFill>
              <a:effectLst/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AE599A-9FF8-BCAF-7FDF-952E6CB60980}"/>
              </a:ext>
            </a:extLst>
          </p:cNvPr>
          <p:cNvSpPr txBox="1"/>
          <p:nvPr/>
        </p:nvSpPr>
        <p:spPr>
          <a:xfrm>
            <a:off x="4238477" y="4546756"/>
            <a:ext cx="2520000" cy="9056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169E2"/>
                </a:solidFill>
                <a:latin typeface="ALS Sector Regular" pitchFamily="2" charset="0"/>
                <a:cs typeface="ALS Sector Regular" pitchFamily="2" charset="0"/>
              </a:rPr>
              <a:t>Подзаголовок/Название</a:t>
            </a:r>
            <a:endParaRPr lang="en-RU" sz="1400" dirty="0">
              <a:solidFill>
                <a:srgbClr val="4169E2"/>
              </a:solidFill>
              <a:latin typeface="ALS Sector Regular" pitchFamily="2" charset="0"/>
              <a:cs typeface="ALS Sector Regular" pitchFamily="2" charset="0"/>
            </a:endParaRPr>
          </a:p>
          <a:p>
            <a:pPr>
              <a:lnSpc>
                <a:spcPct val="114000"/>
              </a:lnSpc>
              <a:spcBef>
                <a:spcPts val="300"/>
              </a:spcBef>
            </a:pPr>
            <a:r>
              <a:rPr lang="ru-RU" sz="12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Опи</a:t>
            </a: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сательная информация, касающаяся данного текстового блока</a:t>
            </a:r>
            <a:endParaRPr lang="en-RU" sz="1200" dirty="0">
              <a:solidFill>
                <a:srgbClr val="434343"/>
              </a:solidFill>
              <a:effectLst/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E48F9608-A30B-0D6F-F12A-BB5AFA148F9D}"/>
              </a:ext>
            </a:extLst>
          </p:cNvPr>
          <p:cNvGrpSpPr/>
          <p:nvPr/>
        </p:nvGrpSpPr>
        <p:grpSpPr>
          <a:xfrm>
            <a:off x="-343113" y="3840480"/>
            <a:ext cx="3373821" cy="3373821"/>
            <a:chOff x="-343113" y="3840480"/>
            <a:chExt cx="3373821" cy="3373821"/>
          </a:xfrm>
        </p:grpSpPr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54E62592-45BF-4C22-0EBD-F92D2521BAC9}"/>
                </a:ext>
              </a:extLst>
            </p:cNvPr>
            <p:cNvSpPr/>
            <p:nvPr/>
          </p:nvSpPr>
          <p:spPr>
            <a:xfrm>
              <a:off x="-343113" y="3840480"/>
              <a:ext cx="3373821" cy="3373821"/>
            </a:xfrm>
            <a:prstGeom prst="ellipse">
              <a:avLst/>
            </a:prstGeom>
            <a:solidFill>
              <a:srgbClr val="D4E5F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6A9820-9CB0-BFF7-C628-82ABC11ED47C}"/>
                </a:ext>
              </a:extLst>
            </p:cNvPr>
            <p:cNvSpPr txBox="1"/>
            <p:nvPr/>
          </p:nvSpPr>
          <p:spPr>
            <a:xfrm>
              <a:off x="83797" y="5427106"/>
              <a:ext cx="2520000" cy="20056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Изображение</a:t>
              </a:r>
              <a:endParaRPr lang="en-RU" sz="11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endParaRPr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8FF4C372-3BE6-BCDD-217C-1231A0FF13F8}"/>
              </a:ext>
            </a:extLst>
          </p:cNvPr>
          <p:cNvGrpSpPr/>
          <p:nvPr/>
        </p:nvGrpSpPr>
        <p:grpSpPr>
          <a:xfrm>
            <a:off x="5857580" y="2940227"/>
            <a:ext cx="2520000" cy="1553347"/>
            <a:chOff x="5857580" y="2940227"/>
            <a:chExt cx="2520000" cy="1553347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DEDD5B25-DF09-DB43-CCB8-E6D9DBB29D88}"/>
                </a:ext>
              </a:extLst>
            </p:cNvPr>
            <p:cNvSpPr/>
            <p:nvPr/>
          </p:nvSpPr>
          <p:spPr>
            <a:xfrm>
              <a:off x="6340907" y="2940227"/>
              <a:ext cx="1553347" cy="1553347"/>
            </a:xfrm>
            <a:prstGeom prst="ellipse">
              <a:avLst/>
            </a:prstGeom>
            <a:solidFill>
              <a:srgbClr val="D4E5F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7F4E48-4DEF-C07F-C30F-35183F93C80E}"/>
                </a:ext>
              </a:extLst>
            </p:cNvPr>
            <p:cNvSpPr txBox="1"/>
            <p:nvPr/>
          </p:nvSpPr>
          <p:spPr>
            <a:xfrm>
              <a:off x="5857580" y="3624919"/>
              <a:ext cx="2520000" cy="20056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Изображение</a:t>
              </a:r>
              <a:endParaRPr lang="en-RU" sz="11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endParaRP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C21DF63-233D-42EC-6D68-984E3ABA34D1}"/>
              </a:ext>
            </a:extLst>
          </p:cNvPr>
          <p:cNvGrpSpPr/>
          <p:nvPr/>
        </p:nvGrpSpPr>
        <p:grpSpPr>
          <a:xfrm>
            <a:off x="10271745" y="3049417"/>
            <a:ext cx="2520000" cy="2247236"/>
            <a:chOff x="10271745" y="3049417"/>
            <a:chExt cx="2520000" cy="2247236"/>
          </a:xfrm>
        </p:grpSpPr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AA1C0DE8-B5A7-0FA8-6412-C47E8671AEA4}"/>
                </a:ext>
              </a:extLst>
            </p:cNvPr>
            <p:cNvSpPr/>
            <p:nvPr/>
          </p:nvSpPr>
          <p:spPr>
            <a:xfrm>
              <a:off x="10408127" y="3049417"/>
              <a:ext cx="2247236" cy="2247236"/>
            </a:xfrm>
            <a:prstGeom prst="ellipse">
              <a:avLst/>
            </a:prstGeom>
            <a:solidFill>
              <a:srgbClr val="D4E5F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9C215E1-F67C-592E-5DC3-30111FEBAA22}"/>
                </a:ext>
              </a:extLst>
            </p:cNvPr>
            <p:cNvSpPr txBox="1"/>
            <p:nvPr/>
          </p:nvSpPr>
          <p:spPr>
            <a:xfrm>
              <a:off x="10271745" y="4072751"/>
              <a:ext cx="2520000" cy="20056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Изображение</a:t>
              </a:r>
              <a:endParaRPr lang="en-RU" sz="11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288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393153D-F319-70C3-EC49-722E0764447E}"/>
              </a:ext>
            </a:extLst>
          </p:cNvPr>
          <p:cNvGrpSpPr/>
          <p:nvPr/>
        </p:nvGrpSpPr>
        <p:grpSpPr>
          <a:xfrm>
            <a:off x="5266944" y="133350"/>
            <a:ext cx="6782401" cy="6591300"/>
            <a:chOff x="5290537" y="152400"/>
            <a:chExt cx="6782401" cy="65913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CF96FA-98E6-E2E9-FEA8-646100BD33D2}"/>
                </a:ext>
              </a:extLst>
            </p:cNvPr>
            <p:cNvSpPr/>
            <p:nvPr/>
          </p:nvSpPr>
          <p:spPr>
            <a:xfrm>
              <a:off x="5290537" y="152400"/>
              <a:ext cx="6782401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4" name="Подзаголовок 2">
              <a:extLst>
                <a:ext uri="{FF2B5EF4-FFF2-40B4-BE49-F238E27FC236}">
                  <a16:creationId xmlns:a16="http://schemas.microsoft.com/office/drawing/2014/main" id="{AE51AFE0-E498-130B-EF2F-85CF4E006214}"/>
                </a:ext>
              </a:extLst>
            </p:cNvPr>
            <p:cNvSpPr txBox="1">
              <a:spLocks/>
            </p:cNvSpPr>
            <p:nvPr/>
          </p:nvSpPr>
          <p:spPr>
            <a:xfrm>
              <a:off x="6505120" y="3014680"/>
              <a:ext cx="5390784" cy="8898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изображений и инфографики</a:t>
              </a:r>
            </a:p>
          </p:txBody>
        </p:sp>
      </p:grp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2045122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65" y="1532965"/>
            <a:ext cx="438445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678565" y="3736575"/>
            <a:ext cx="3246781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Текстовое 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122716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3;g14739c8fea3_0_278">
            <a:extLst>
              <a:ext uri="{FF2B5EF4-FFF2-40B4-BE49-F238E27FC236}">
                <a16:creationId xmlns:a16="http://schemas.microsoft.com/office/drawing/2014/main" id="{BDC6F670-0E0C-0EF5-E733-E2A2533D4600}"/>
              </a:ext>
            </a:extLst>
          </p:cNvPr>
          <p:cNvSpPr txBox="1"/>
          <p:nvPr/>
        </p:nvSpPr>
        <p:spPr>
          <a:xfrm>
            <a:off x="521674" y="380008"/>
            <a:ext cx="6888525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  <a:endParaRPr sz="1200" spc="3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D0949-4E20-F147-6A5D-F27F1F966CA0}"/>
              </a:ext>
            </a:extLst>
          </p:cNvPr>
          <p:cNvSpPr txBox="1"/>
          <p:nvPr/>
        </p:nvSpPr>
        <p:spPr>
          <a:xfrm>
            <a:off x="518602" y="1081431"/>
            <a:ext cx="2117021" cy="730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Тезис</a:t>
            </a:r>
          </a:p>
          <a:p>
            <a:pPr>
              <a:lnSpc>
                <a:spcPct val="114000"/>
              </a:lnSpc>
              <a:spcBef>
                <a:spcPts val="600"/>
              </a:spcBef>
            </a:pPr>
            <a:r>
              <a:rPr lang="ru-RU" sz="1100" dirty="0">
                <a:solidFill>
                  <a:srgbClr val="434343"/>
                </a:solidFill>
                <a:latin typeface="ALS Sector Regular" pitchFamily="2" charset="0"/>
                <a:ea typeface="Roboto"/>
                <a:cs typeface="ALS Sector Regular" pitchFamily="2" charset="0"/>
              </a:rPr>
              <a:t>Описательный блок, раскрывающий суть тезиса</a:t>
            </a:r>
          </a:p>
        </p:txBody>
      </p:sp>
      <p:cxnSp>
        <p:nvCxnSpPr>
          <p:cNvPr id="6" name="Google Shape;422;g14739c8fea3_0_168">
            <a:extLst>
              <a:ext uri="{FF2B5EF4-FFF2-40B4-BE49-F238E27FC236}">
                <a16:creationId xmlns:a16="http://schemas.microsoft.com/office/drawing/2014/main" id="{394F47DA-8208-05B3-7163-6BDB0D3E8EE1}"/>
              </a:ext>
            </a:extLst>
          </p:cNvPr>
          <p:cNvCxnSpPr>
            <a:cxnSpLocks/>
          </p:cNvCxnSpPr>
          <p:nvPr/>
        </p:nvCxnSpPr>
        <p:spPr>
          <a:xfrm flipV="1">
            <a:off x="2692979" y="1121775"/>
            <a:ext cx="0" cy="5386601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90FEE9-725E-31AE-D8A0-870FBFF40F84}"/>
              </a:ext>
            </a:extLst>
          </p:cNvPr>
          <p:cNvSpPr txBox="1"/>
          <p:nvPr/>
        </p:nvSpPr>
        <p:spPr>
          <a:xfrm>
            <a:off x="2929777" y="1050654"/>
            <a:ext cx="2410987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блока</a:t>
            </a:r>
            <a:endParaRPr lang="ru-RU" sz="7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6C6B19F6-AF17-72D0-E93E-F79A45DD8FD9}"/>
              </a:ext>
            </a:extLst>
          </p:cNvPr>
          <p:cNvGrpSpPr/>
          <p:nvPr/>
        </p:nvGrpSpPr>
        <p:grpSpPr>
          <a:xfrm>
            <a:off x="2929776" y="1379795"/>
            <a:ext cx="2354738" cy="1784251"/>
            <a:chOff x="2929776" y="1379795"/>
            <a:chExt cx="2354738" cy="1784251"/>
          </a:xfrm>
        </p:grpSpPr>
        <p:sp>
          <p:nvSpPr>
            <p:cNvPr id="15" name="Google Shape;82;p10">
              <a:extLst>
                <a:ext uri="{FF2B5EF4-FFF2-40B4-BE49-F238E27FC236}">
                  <a16:creationId xmlns:a16="http://schemas.microsoft.com/office/drawing/2014/main" id="{056604C5-AEF5-6D3B-9C15-DEAD044C5FD9}"/>
                </a:ext>
              </a:extLst>
            </p:cNvPr>
            <p:cNvSpPr/>
            <p:nvPr/>
          </p:nvSpPr>
          <p:spPr>
            <a:xfrm>
              <a:off x="2929776" y="1379795"/>
              <a:ext cx="2354738" cy="1784251"/>
            </a:xfrm>
            <a:prstGeom prst="roundRect">
              <a:avLst>
                <a:gd name="adj" fmla="val 6828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108000" tIns="90000" rIns="72000" bIns="0" anchor="t" anchorCtr="0">
              <a:noAutofit/>
            </a:bodyPr>
            <a:lstStyle/>
            <a:p>
              <a:pPr lvl="0">
                <a:lnSpc>
                  <a:spcPct val="114000"/>
                </a:lnSpc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Название блока</a:t>
              </a:r>
              <a:endParaRPr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  <a:p>
              <a:pPr marL="375" lvl="0">
                <a:lnSpc>
                  <a:spcPct val="114000"/>
                </a:lnSpc>
                <a:spcBef>
                  <a:spcPts val="600"/>
                </a:spcBef>
                <a:buClr>
                  <a:srgbClr val="434343"/>
                </a:buClr>
                <a:buSzPts val="1050"/>
              </a:pPr>
              <a:r>
                <a:rPr lang="ru-RU" sz="1100" b="1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Подзаголовок блока</a:t>
              </a:r>
            </a:p>
            <a:p>
              <a:pPr marL="375" lvl="0">
                <a:lnSpc>
                  <a:spcPct val="114000"/>
                </a:lnSpc>
                <a:spcBef>
                  <a:spcPts val="300"/>
                </a:spcBef>
                <a:buClr>
                  <a:srgbClr val="434343"/>
                </a:buClr>
                <a:buSzPts val="1050"/>
              </a:pPr>
              <a:r>
                <a:rPr lang="ru-RU" sz="11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1. Первый пункт списка</a:t>
              </a:r>
              <a:endParaRPr lang="en-US" sz="1100" dirty="0">
                <a:solidFill>
                  <a:srgbClr val="434343"/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endParaRPr>
            </a:p>
            <a:p>
              <a:pPr marL="375" lvl="0">
                <a:lnSpc>
                  <a:spcPct val="114000"/>
                </a:lnSpc>
                <a:spcBef>
                  <a:spcPts val="300"/>
                </a:spcBef>
                <a:buClr>
                  <a:srgbClr val="434343"/>
                </a:buClr>
                <a:buSzPts val="1050"/>
              </a:pPr>
              <a:r>
                <a:rPr lang="ru-RU" sz="11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2. Второй пункт списка</a:t>
              </a:r>
              <a:endParaRPr lang="en-US" sz="1100" dirty="0">
                <a:solidFill>
                  <a:srgbClr val="434343"/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endParaRPr>
            </a:p>
            <a:p>
              <a:pPr marL="375" lvl="0">
                <a:lnSpc>
                  <a:spcPct val="114000"/>
                </a:lnSpc>
                <a:spcBef>
                  <a:spcPts val="300"/>
                </a:spcBef>
                <a:buClr>
                  <a:srgbClr val="434343"/>
                </a:buClr>
                <a:buSzPts val="1050"/>
              </a:pPr>
              <a:r>
                <a:rPr lang="ru-RU" sz="11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3. Третий пункт списка</a:t>
              </a:r>
            </a:p>
          </p:txBody>
        </p:sp>
        <p:sp>
          <p:nvSpPr>
            <p:cNvPr id="16" name="Google Shape;89;p10">
              <a:extLst>
                <a:ext uri="{FF2B5EF4-FFF2-40B4-BE49-F238E27FC236}">
                  <a16:creationId xmlns:a16="http://schemas.microsoft.com/office/drawing/2014/main" id="{F5C8493B-D200-4EDA-E2FA-9B20920B6E58}"/>
                </a:ext>
              </a:extLst>
            </p:cNvPr>
            <p:cNvSpPr txBox="1"/>
            <p:nvPr/>
          </p:nvSpPr>
          <p:spPr>
            <a:xfrm>
              <a:off x="4930953" y="2454108"/>
              <a:ext cx="353561" cy="6745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lnSpc>
                  <a:spcPct val="115000"/>
                </a:lnSpc>
                <a:spcBef>
                  <a:spcPts val="2500"/>
                </a:spcBef>
                <a:buSzPts val="2500"/>
                <a:buNone/>
                <a:defRPr sz="3700">
                  <a:solidFill>
                    <a:srgbClr val="D9D9D9"/>
                  </a:solidFill>
                  <a:latin typeface="ALS Sector Regular" pitchFamily="2" charset="0"/>
                  <a:ea typeface="Montserrat SemiBold"/>
                  <a:cs typeface="ALS Sector Regular" pitchFamily="2" charset="0"/>
                </a:defRPr>
              </a:lvl1pPr>
            </a:lstStyle>
            <a:p>
              <a:pPr algn="ctr"/>
              <a:r>
                <a:rPr lang="ru-RU" sz="2000" dirty="0">
                  <a:sym typeface="Montserrat SemiBold"/>
                </a:rPr>
                <a:t>1</a:t>
              </a:r>
              <a:endParaRPr sz="2000" dirty="0">
                <a:sym typeface="Montserrat Medium"/>
              </a:endParaRPr>
            </a:p>
          </p:txBody>
        </p:sp>
      </p:grpSp>
      <p:sp>
        <p:nvSpPr>
          <p:cNvPr id="17" name="Google Shape;83;p10">
            <a:extLst>
              <a:ext uri="{FF2B5EF4-FFF2-40B4-BE49-F238E27FC236}">
                <a16:creationId xmlns:a16="http://schemas.microsoft.com/office/drawing/2014/main" id="{EDDFC62E-D06D-82B5-A2D8-CEC0AB2A971D}"/>
              </a:ext>
            </a:extLst>
          </p:cNvPr>
          <p:cNvSpPr/>
          <p:nvPr/>
        </p:nvSpPr>
        <p:spPr>
          <a:xfrm>
            <a:off x="5530805" y="1379794"/>
            <a:ext cx="3537791" cy="1784251"/>
          </a:xfrm>
          <a:prstGeom prst="roundRect">
            <a:avLst>
              <a:gd name="adj" fmla="val 8823"/>
            </a:avLst>
          </a:prstGeom>
          <a:solidFill>
            <a:schemeClr val="bg1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108000" tIns="90000" rIns="72000" bIns="0" anchor="t" anchorCtr="0">
            <a:no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  <a:sym typeface="Roboto Medium"/>
              </a:rPr>
              <a:t>Название блока</a:t>
            </a:r>
            <a:endParaRPr lang="en" sz="14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  <a:spcBef>
                <a:spcPts val="300"/>
              </a:spcBef>
            </a:pPr>
            <a:r>
              <a:rPr lang="ru-RU" sz="1100" dirty="0">
                <a:solidFill>
                  <a:srgbClr val="434343"/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rPr>
              <a:t>Ещё один большой блок описательного текста, раскрывающий суть данного блока</a:t>
            </a:r>
          </a:p>
          <a:p>
            <a:pPr>
              <a:lnSpc>
                <a:spcPct val="114000"/>
              </a:lnSpc>
              <a:spcBef>
                <a:spcPts val="300"/>
              </a:spcBef>
            </a:pPr>
            <a:endParaRPr lang="en" sz="1100" dirty="0">
              <a:solidFill>
                <a:srgbClr val="434343"/>
              </a:solidFill>
              <a:latin typeface="ALS Sector Regular" pitchFamily="2" charset="0"/>
              <a:ea typeface="Roboto"/>
              <a:cs typeface="ALS Sector Regular" pitchFamily="2" charset="0"/>
              <a:sym typeface="Roboto"/>
            </a:endParaRPr>
          </a:p>
        </p:txBody>
      </p:sp>
      <p:sp>
        <p:nvSpPr>
          <p:cNvPr id="18" name="Google Shape;84;p10">
            <a:extLst>
              <a:ext uri="{FF2B5EF4-FFF2-40B4-BE49-F238E27FC236}">
                <a16:creationId xmlns:a16="http://schemas.microsoft.com/office/drawing/2014/main" id="{DDA05CCA-750F-CDAC-762F-FE02BDDADA76}"/>
              </a:ext>
            </a:extLst>
          </p:cNvPr>
          <p:cNvSpPr/>
          <p:nvPr/>
        </p:nvSpPr>
        <p:spPr>
          <a:xfrm>
            <a:off x="2929775" y="3410481"/>
            <a:ext cx="2354679" cy="2665805"/>
          </a:xfrm>
          <a:prstGeom prst="roundRect">
            <a:avLst>
              <a:gd name="adj" fmla="val 8823"/>
            </a:avLst>
          </a:prstGeom>
          <a:solidFill>
            <a:schemeClr val="bg1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108000" tIns="90000" rIns="72000" bIns="0" anchor="t" anchorCtr="0">
            <a:no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  <a:sym typeface="Roboto Medium"/>
              </a:rPr>
              <a:t>Название блока</a:t>
            </a:r>
            <a:endParaRPr sz="14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  <a:spcBef>
                <a:spcPts val="300"/>
              </a:spcBef>
            </a:pPr>
            <a:r>
              <a:rPr lang="ru-RU" sz="1100" dirty="0">
                <a:solidFill>
                  <a:srgbClr val="434343"/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rPr>
              <a:t>Большой блок описательного текста, раскрывающий суть данного блока</a:t>
            </a:r>
          </a:p>
          <a:p>
            <a:pPr>
              <a:lnSpc>
                <a:spcPct val="114000"/>
              </a:lnSpc>
              <a:spcBef>
                <a:spcPts val="300"/>
              </a:spcBef>
            </a:pPr>
            <a:endParaRPr lang="ru-RU" sz="1100" dirty="0">
              <a:solidFill>
                <a:srgbClr val="434343"/>
              </a:solidFill>
              <a:latin typeface="ALS Sector Regular" pitchFamily="2" charset="0"/>
              <a:ea typeface="Roboto"/>
              <a:cs typeface="ALS Sector Regular" pitchFamily="2" charset="0"/>
              <a:sym typeface="Roboto"/>
            </a:endParaRPr>
          </a:p>
        </p:txBody>
      </p:sp>
      <p:sp>
        <p:nvSpPr>
          <p:cNvPr id="19" name="Google Shape;83;p10">
            <a:extLst>
              <a:ext uri="{FF2B5EF4-FFF2-40B4-BE49-F238E27FC236}">
                <a16:creationId xmlns:a16="http://schemas.microsoft.com/office/drawing/2014/main" id="{71A5A449-827C-2313-C8C5-8A9A4B03ADE9}"/>
              </a:ext>
            </a:extLst>
          </p:cNvPr>
          <p:cNvSpPr/>
          <p:nvPr/>
        </p:nvSpPr>
        <p:spPr>
          <a:xfrm>
            <a:off x="9313075" y="1383753"/>
            <a:ext cx="2593339" cy="3097895"/>
          </a:xfrm>
          <a:prstGeom prst="roundRect">
            <a:avLst>
              <a:gd name="adj" fmla="val 8823"/>
            </a:avLst>
          </a:prstGeom>
          <a:solidFill>
            <a:schemeClr val="bg1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108000" tIns="90000" rIns="72000" bIns="0" anchor="t" anchorCtr="0">
            <a:noAutofit/>
          </a:bodyPr>
          <a:lstStyle/>
          <a:p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  <a:sym typeface="Roboto Medium"/>
              </a:rPr>
              <a:t>Название блока</a:t>
            </a:r>
            <a:endParaRPr sz="14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  <a:spcBef>
                <a:spcPts val="300"/>
              </a:spcBef>
            </a:pPr>
            <a:r>
              <a:rPr lang="ru-RU" sz="1100" dirty="0">
                <a:solidFill>
                  <a:srgbClr val="434343"/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rPr>
              <a:t>Большой блок описательного текста, раскрывающий суть данного блока</a:t>
            </a:r>
          </a:p>
          <a:p>
            <a:pPr>
              <a:lnSpc>
                <a:spcPct val="114000"/>
              </a:lnSpc>
              <a:spcBef>
                <a:spcPts val="300"/>
              </a:spcBef>
            </a:pPr>
            <a:endParaRPr lang="ru-RU" sz="1100" dirty="0">
              <a:solidFill>
                <a:srgbClr val="434343"/>
              </a:solidFill>
              <a:latin typeface="ALS Sector Regular" pitchFamily="2" charset="0"/>
              <a:ea typeface="Roboto"/>
              <a:cs typeface="ALS Sector Regular" pitchFamily="2" charset="0"/>
              <a:sym typeface="Roboto"/>
            </a:endParaRPr>
          </a:p>
          <a:p>
            <a:pPr>
              <a:lnSpc>
                <a:spcPct val="114000"/>
              </a:lnSpc>
              <a:spcBef>
                <a:spcPts val="500"/>
              </a:spcBef>
            </a:pPr>
            <a:endParaRPr sz="1100" dirty="0">
              <a:solidFill>
                <a:srgbClr val="434343"/>
              </a:solidFill>
              <a:latin typeface="ALS Sector Regular" pitchFamily="2" charset="0"/>
              <a:ea typeface="Roboto"/>
              <a:cs typeface="ALS Sector Regular" pitchFamily="2" charset="0"/>
              <a:sym typeface="Roboto"/>
            </a:endParaRPr>
          </a:p>
        </p:txBody>
      </p:sp>
      <p:sp>
        <p:nvSpPr>
          <p:cNvPr id="20" name="Google Shape;84;p10">
            <a:extLst>
              <a:ext uri="{FF2B5EF4-FFF2-40B4-BE49-F238E27FC236}">
                <a16:creationId xmlns:a16="http://schemas.microsoft.com/office/drawing/2014/main" id="{1FDF9A2D-684B-7714-01D1-97E18115DB8E}"/>
              </a:ext>
            </a:extLst>
          </p:cNvPr>
          <p:cNvSpPr/>
          <p:nvPr/>
        </p:nvSpPr>
        <p:spPr>
          <a:xfrm>
            <a:off x="5530804" y="3410481"/>
            <a:ext cx="3537791" cy="2089365"/>
          </a:xfrm>
          <a:prstGeom prst="roundRect">
            <a:avLst>
              <a:gd name="adj" fmla="val 8823"/>
            </a:avLst>
          </a:prstGeom>
          <a:solidFill>
            <a:schemeClr val="bg1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108000" tIns="90000" rIns="72000" bIns="0" anchor="t" anchorCtr="0">
            <a:no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  <a:sym typeface="Roboto Medium"/>
              </a:rPr>
              <a:t>Название блока</a:t>
            </a:r>
          </a:p>
          <a:p>
            <a:pPr>
              <a:lnSpc>
                <a:spcPct val="114000"/>
              </a:lnSpc>
            </a:pPr>
            <a:endParaRPr lang="ru-RU" sz="14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  <a:sym typeface="Roboto Medium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LS Sector Regular" pitchFamily="2" charset="0"/>
                <a:ea typeface="Roboto"/>
                <a:cs typeface="ALS Sector Regular" pitchFamily="2" charset="0"/>
                <a:sym typeface="Roboto"/>
              </a:rPr>
              <a:t>Большой блок описательного текста, раскрывающий суть данного блока</a:t>
            </a:r>
          </a:p>
          <a:p>
            <a:pPr>
              <a:lnSpc>
                <a:spcPct val="114000"/>
              </a:lnSpc>
            </a:pPr>
            <a:endParaRPr sz="14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  <a:sym typeface="Roboto Medium"/>
            </a:endParaRPr>
          </a:p>
        </p:txBody>
      </p:sp>
      <p:sp>
        <p:nvSpPr>
          <p:cNvPr id="21" name="Google Shape;89;p10">
            <a:extLst>
              <a:ext uri="{FF2B5EF4-FFF2-40B4-BE49-F238E27FC236}">
                <a16:creationId xmlns:a16="http://schemas.microsoft.com/office/drawing/2014/main" id="{6CA92BF8-3A27-236C-8204-FC61B0E984E7}"/>
              </a:ext>
            </a:extLst>
          </p:cNvPr>
          <p:cNvSpPr txBox="1"/>
          <p:nvPr/>
        </p:nvSpPr>
        <p:spPr>
          <a:xfrm>
            <a:off x="5018093" y="5336959"/>
            <a:ext cx="449368" cy="67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2500"/>
              </a:spcBef>
              <a:buSzPts val="2500"/>
              <a:buNone/>
              <a:defRPr sz="3700">
                <a:solidFill>
                  <a:srgbClr val="D9D9D9"/>
                </a:solidFill>
                <a:latin typeface="ALS Sector Regular" pitchFamily="2" charset="0"/>
                <a:ea typeface="Montserrat SemiBold"/>
                <a:cs typeface="ALS Sector Regular" pitchFamily="2" charset="0"/>
              </a:defRPr>
            </a:lvl1pPr>
          </a:lstStyle>
          <a:p>
            <a:r>
              <a:rPr lang="ru-RU" sz="2000" dirty="0">
                <a:sym typeface="Montserrat SemiBold"/>
              </a:rPr>
              <a:t>2</a:t>
            </a:r>
            <a:endParaRPr sz="2000" dirty="0">
              <a:sym typeface="Montserrat Medium"/>
            </a:endParaRPr>
          </a:p>
        </p:txBody>
      </p:sp>
      <p:sp>
        <p:nvSpPr>
          <p:cNvPr id="22" name="Google Shape;89;p10">
            <a:extLst>
              <a:ext uri="{FF2B5EF4-FFF2-40B4-BE49-F238E27FC236}">
                <a16:creationId xmlns:a16="http://schemas.microsoft.com/office/drawing/2014/main" id="{CAEEA29B-EF18-B588-1E2D-546EABD03F11}"/>
              </a:ext>
            </a:extLst>
          </p:cNvPr>
          <p:cNvSpPr txBox="1"/>
          <p:nvPr/>
        </p:nvSpPr>
        <p:spPr>
          <a:xfrm>
            <a:off x="8855701" y="2454108"/>
            <a:ext cx="449368" cy="67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2500"/>
              </a:spcBef>
              <a:buSzPts val="2500"/>
              <a:buNone/>
              <a:defRPr sz="3700">
                <a:solidFill>
                  <a:srgbClr val="D9D9D9"/>
                </a:solidFill>
                <a:latin typeface="ALS Sector Regular" pitchFamily="2" charset="0"/>
                <a:ea typeface="Montserrat SemiBold"/>
                <a:cs typeface="ALS Sector Regular" pitchFamily="2" charset="0"/>
              </a:defRPr>
            </a:lvl1pPr>
          </a:lstStyle>
          <a:p>
            <a:r>
              <a:rPr lang="ru-RU" sz="2000" dirty="0">
                <a:sym typeface="Montserrat SemiBold"/>
              </a:rPr>
              <a:t>3</a:t>
            </a:r>
            <a:endParaRPr sz="2000" dirty="0">
              <a:sym typeface="Montserrat Medium"/>
            </a:endParaRPr>
          </a:p>
        </p:txBody>
      </p:sp>
      <p:sp>
        <p:nvSpPr>
          <p:cNvPr id="23" name="Google Shape;89;p10">
            <a:extLst>
              <a:ext uri="{FF2B5EF4-FFF2-40B4-BE49-F238E27FC236}">
                <a16:creationId xmlns:a16="http://schemas.microsoft.com/office/drawing/2014/main" id="{CCC2D381-42B5-BE03-5C6B-82C2193C8572}"/>
              </a:ext>
            </a:extLst>
          </p:cNvPr>
          <p:cNvSpPr txBox="1"/>
          <p:nvPr/>
        </p:nvSpPr>
        <p:spPr>
          <a:xfrm>
            <a:off x="8812856" y="4737942"/>
            <a:ext cx="449368" cy="67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2500"/>
              </a:spcBef>
              <a:buSzPts val="2500"/>
              <a:buNone/>
              <a:defRPr sz="3700">
                <a:solidFill>
                  <a:srgbClr val="D9D9D9"/>
                </a:solidFill>
                <a:latin typeface="ALS Sector Regular" pitchFamily="2" charset="0"/>
                <a:ea typeface="Montserrat SemiBold"/>
                <a:cs typeface="ALS Sector Regular" pitchFamily="2" charset="0"/>
              </a:defRPr>
            </a:lvl1pPr>
          </a:lstStyle>
          <a:p>
            <a:r>
              <a:rPr lang="ru-RU" sz="2000" dirty="0">
                <a:sym typeface="Montserrat SemiBold"/>
              </a:rPr>
              <a:t>4</a:t>
            </a:r>
            <a:endParaRPr sz="2000" dirty="0">
              <a:sym typeface="Montserrat Medium"/>
            </a:endParaRPr>
          </a:p>
        </p:txBody>
      </p:sp>
      <p:sp>
        <p:nvSpPr>
          <p:cNvPr id="24" name="Google Shape;89;p10">
            <a:extLst>
              <a:ext uri="{FF2B5EF4-FFF2-40B4-BE49-F238E27FC236}">
                <a16:creationId xmlns:a16="http://schemas.microsoft.com/office/drawing/2014/main" id="{BEA1E410-7734-CA67-78F2-039C2C45FEEE}"/>
              </a:ext>
            </a:extLst>
          </p:cNvPr>
          <p:cNvSpPr txBox="1"/>
          <p:nvPr/>
        </p:nvSpPr>
        <p:spPr>
          <a:xfrm>
            <a:off x="11652971" y="3716696"/>
            <a:ext cx="449368" cy="67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2500"/>
              </a:spcBef>
              <a:buSzPts val="2500"/>
              <a:buNone/>
              <a:defRPr sz="3700">
                <a:solidFill>
                  <a:srgbClr val="D9D9D9"/>
                </a:solidFill>
                <a:latin typeface="ALS Sector Regular" pitchFamily="2" charset="0"/>
                <a:ea typeface="Montserrat SemiBold"/>
                <a:cs typeface="ALS Sector Regular" pitchFamily="2" charset="0"/>
              </a:defRPr>
            </a:lvl1pPr>
          </a:lstStyle>
          <a:p>
            <a:r>
              <a:rPr lang="ru-RU" sz="2000" dirty="0">
                <a:sym typeface="Montserrat SemiBold"/>
              </a:rPr>
              <a:t>5</a:t>
            </a:r>
            <a:endParaRPr sz="2000" dirty="0">
              <a:sym typeface="Montserrat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AD6CA3-019B-B752-59BA-03AC0A1C2E9F}"/>
              </a:ext>
            </a:extLst>
          </p:cNvPr>
          <p:cNvSpPr txBox="1"/>
          <p:nvPr/>
        </p:nvSpPr>
        <p:spPr>
          <a:xfrm>
            <a:off x="518601" y="2698294"/>
            <a:ext cx="2117021" cy="111678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ru-RU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ВАЖНО</a:t>
            </a:r>
          </a:p>
          <a:p>
            <a:pPr>
              <a:lnSpc>
                <a:spcPct val="114000"/>
              </a:lnSpc>
              <a:spcBef>
                <a:spcPts val="600"/>
              </a:spcBef>
            </a:pPr>
            <a:r>
              <a:rPr lang="ru-RU" sz="11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Группировка и количество блоков может варьироваться в зависимости от объёма информации</a:t>
            </a:r>
            <a:endParaRPr lang="ru-RU" sz="1100" dirty="0">
              <a:solidFill>
                <a:srgbClr val="434343"/>
              </a:solidFill>
              <a:latin typeface="ALS Sector Regular" pitchFamily="2" charset="0"/>
              <a:ea typeface="Roboto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137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араллелограмм 13">
            <a:extLst>
              <a:ext uri="{FF2B5EF4-FFF2-40B4-BE49-F238E27FC236}">
                <a16:creationId xmlns:a16="http://schemas.microsoft.com/office/drawing/2014/main" id="{CFBC5AB2-1024-3A3C-6270-9ABB16559385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Google Shape;69;p3">
            <a:extLst>
              <a:ext uri="{FF2B5EF4-FFF2-40B4-BE49-F238E27FC236}">
                <a16:creationId xmlns:a16="http://schemas.microsoft.com/office/drawing/2014/main" id="{0874E441-45AC-5068-85C2-E400F27B0EED}"/>
              </a:ext>
            </a:extLst>
          </p:cNvPr>
          <p:cNvSpPr txBox="1"/>
          <p:nvPr/>
        </p:nvSpPr>
        <p:spPr>
          <a:xfrm>
            <a:off x="375137" y="562927"/>
            <a:ext cx="37396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ЗАГОЛОВОК 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СЛАЙДА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3F5CF-DE6A-F746-68E7-12EC04478402}"/>
              </a:ext>
            </a:extLst>
          </p:cNvPr>
          <p:cNvSpPr txBox="1"/>
          <p:nvPr/>
        </p:nvSpPr>
        <p:spPr>
          <a:xfrm>
            <a:off x="375137" y="1741224"/>
            <a:ext cx="1927192" cy="11095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Описательная информация, раскрывающая суть данного блока</a:t>
            </a: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D5CE4420-71E8-8883-77B5-EB33CB7DDBB2}"/>
              </a:ext>
            </a:extLst>
          </p:cNvPr>
          <p:cNvGrpSpPr/>
          <p:nvPr/>
        </p:nvGrpSpPr>
        <p:grpSpPr>
          <a:xfrm>
            <a:off x="5002747" y="486063"/>
            <a:ext cx="3840164" cy="1769404"/>
            <a:chOff x="4726302" y="486063"/>
            <a:chExt cx="3840164" cy="1769404"/>
          </a:xfrm>
        </p:grpSpPr>
        <p:sp>
          <p:nvSpPr>
            <p:cNvPr id="13" name="Google Shape;69;p3">
              <a:extLst>
                <a:ext uri="{FF2B5EF4-FFF2-40B4-BE49-F238E27FC236}">
                  <a16:creationId xmlns:a16="http://schemas.microsoft.com/office/drawing/2014/main" id="{9D1B7587-3C4E-6690-5B19-A0CCEFBD5C2F}"/>
                </a:ext>
              </a:extLst>
            </p:cNvPr>
            <p:cNvSpPr txBox="1"/>
            <p:nvPr/>
          </p:nvSpPr>
          <p:spPr>
            <a:xfrm>
              <a:off x="4809828" y="486063"/>
              <a:ext cx="37566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ru-RU" sz="1600" dirty="0">
                  <a:solidFill>
                    <a:srgbClr val="4169E2"/>
                  </a:solidFill>
                </a:rPr>
                <a:t>НАЗВАНИЕ БЛОКА</a:t>
              </a:r>
              <a:endParaRPr sz="1600" dirty="0">
                <a:solidFill>
                  <a:srgbClr val="4169E2"/>
                </a:solidFill>
              </a:endParaRPr>
            </a:p>
          </p:txBody>
        </p: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38EBF20A-7AA6-BB0F-5C00-73F4B07446C2}"/>
                </a:ext>
              </a:extLst>
            </p:cNvPr>
            <p:cNvGrpSpPr/>
            <p:nvPr/>
          </p:nvGrpSpPr>
          <p:grpSpPr>
            <a:xfrm>
              <a:off x="4726302" y="849640"/>
              <a:ext cx="3071425" cy="1405827"/>
              <a:chOff x="763211" y="663388"/>
              <a:chExt cx="2410294" cy="1167720"/>
            </a:xfrm>
          </p:grpSpPr>
          <p:sp>
            <p:nvSpPr>
              <p:cNvPr id="18" name="Google Shape;82;p10">
                <a:extLst>
                  <a:ext uri="{FF2B5EF4-FFF2-40B4-BE49-F238E27FC236}">
                    <a16:creationId xmlns:a16="http://schemas.microsoft.com/office/drawing/2014/main" id="{DB4FDA57-61E7-9AB8-B6F4-AC00BB08C6F8}"/>
                  </a:ext>
                </a:extLst>
              </p:cNvPr>
              <p:cNvSpPr/>
              <p:nvPr/>
            </p:nvSpPr>
            <p:spPr>
              <a:xfrm>
                <a:off x="763211" y="663388"/>
                <a:ext cx="2410294" cy="1167720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3C8F5D-2935-CC32-3E45-975153CF9F75}"/>
                  </a:ext>
                </a:extLst>
              </p:cNvPr>
              <p:cNvSpPr txBox="1"/>
              <p:nvPr/>
            </p:nvSpPr>
            <p:spPr>
              <a:xfrm>
                <a:off x="828758" y="821536"/>
                <a:ext cx="2279199" cy="478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Описательная информация блока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009AA618-CFEA-0255-A126-20DBAF21D18C}"/>
              </a:ext>
            </a:extLst>
          </p:cNvPr>
          <p:cNvGrpSpPr/>
          <p:nvPr/>
        </p:nvGrpSpPr>
        <p:grpSpPr>
          <a:xfrm>
            <a:off x="5002748" y="2560037"/>
            <a:ext cx="3840163" cy="1769404"/>
            <a:chOff x="4726303" y="2560037"/>
            <a:chExt cx="3840163" cy="1769404"/>
          </a:xfrm>
        </p:grpSpPr>
        <p:sp>
          <p:nvSpPr>
            <p:cNvPr id="29" name="Google Shape;69;p3">
              <a:extLst>
                <a:ext uri="{FF2B5EF4-FFF2-40B4-BE49-F238E27FC236}">
                  <a16:creationId xmlns:a16="http://schemas.microsoft.com/office/drawing/2014/main" id="{35773324-E961-91D9-7F45-B59259AEAECD}"/>
                </a:ext>
              </a:extLst>
            </p:cNvPr>
            <p:cNvSpPr txBox="1"/>
            <p:nvPr/>
          </p:nvSpPr>
          <p:spPr>
            <a:xfrm>
              <a:off x="4809828" y="2560037"/>
              <a:ext cx="37566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ru-RU" sz="1600" dirty="0">
                  <a:solidFill>
                    <a:srgbClr val="4169E2"/>
                  </a:solidFill>
                </a:rPr>
                <a:t>НАЗВАНИЕ БЛОКА</a:t>
              </a:r>
              <a:endParaRPr sz="1600" dirty="0">
                <a:solidFill>
                  <a:srgbClr val="4169E2"/>
                </a:solidFill>
              </a:endParaRPr>
            </a:p>
          </p:txBody>
        </p:sp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id="{7D140770-C322-F380-B4B5-020CC206E1E6}"/>
                </a:ext>
              </a:extLst>
            </p:cNvPr>
            <p:cNvGrpSpPr/>
            <p:nvPr/>
          </p:nvGrpSpPr>
          <p:grpSpPr>
            <a:xfrm>
              <a:off x="4726303" y="2923614"/>
              <a:ext cx="3071423" cy="1405827"/>
              <a:chOff x="763212" y="663388"/>
              <a:chExt cx="2410293" cy="1167720"/>
            </a:xfrm>
          </p:grpSpPr>
          <p:sp>
            <p:nvSpPr>
              <p:cNvPr id="31" name="Google Shape;82;p10">
                <a:extLst>
                  <a:ext uri="{FF2B5EF4-FFF2-40B4-BE49-F238E27FC236}">
                    <a16:creationId xmlns:a16="http://schemas.microsoft.com/office/drawing/2014/main" id="{BE7C2838-B525-1256-26AB-C7B13E6D7050}"/>
                  </a:ext>
                </a:extLst>
              </p:cNvPr>
              <p:cNvSpPr/>
              <p:nvPr/>
            </p:nvSpPr>
            <p:spPr>
              <a:xfrm>
                <a:off x="763212" y="663388"/>
                <a:ext cx="2410293" cy="1167720"/>
              </a:xfrm>
              <a:prstGeom prst="roundRect">
                <a:avLst>
                  <a:gd name="adj" fmla="val 10217"/>
                </a:avLst>
              </a:prstGeom>
              <a:solidFill>
                <a:srgbClr val="D4E5FE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90775D-F015-471E-48B6-2D1862DF9554}"/>
                  </a:ext>
                </a:extLst>
              </p:cNvPr>
              <p:cNvSpPr txBox="1"/>
              <p:nvPr/>
            </p:nvSpPr>
            <p:spPr>
              <a:xfrm>
                <a:off x="796479" y="817547"/>
                <a:ext cx="2094635" cy="478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Описательная информация блока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C03FC7CB-6D49-4E3B-9D28-3DE66E6D14F3}"/>
              </a:ext>
            </a:extLst>
          </p:cNvPr>
          <p:cNvGrpSpPr/>
          <p:nvPr/>
        </p:nvGrpSpPr>
        <p:grpSpPr>
          <a:xfrm>
            <a:off x="5002747" y="4634011"/>
            <a:ext cx="3840164" cy="1769404"/>
            <a:chOff x="4726302" y="4634011"/>
            <a:chExt cx="3840164" cy="1769404"/>
          </a:xfrm>
        </p:grpSpPr>
        <p:sp>
          <p:nvSpPr>
            <p:cNvPr id="37" name="Google Shape;69;p3">
              <a:extLst>
                <a:ext uri="{FF2B5EF4-FFF2-40B4-BE49-F238E27FC236}">
                  <a16:creationId xmlns:a16="http://schemas.microsoft.com/office/drawing/2014/main" id="{B4F135CF-AE07-3086-A245-1C0030BB20FB}"/>
                </a:ext>
              </a:extLst>
            </p:cNvPr>
            <p:cNvSpPr txBox="1"/>
            <p:nvPr/>
          </p:nvSpPr>
          <p:spPr>
            <a:xfrm>
              <a:off x="4809828" y="4634011"/>
              <a:ext cx="37566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ru-RU" sz="1600" dirty="0">
                  <a:solidFill>
                    <a:srgbClr val="4169E2"/>
                  </a:solidFill>
                </a:rPr>
                <a:t>НАЗВАНИЕ БЛОКА</a:t>
              </a:r>
              <a:endParaRPr sz="1600" dirty="0">
                <a:solidFill>
                  <a:srgbClr val="4169E2"/>
                </a:solidFill>
              </a:endParaRPr>
            </a:p>
          </p:txBody>
        </p: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78106250-5ACE-915E-14A7-62140DD0B6F6}"/>
                </a:ext>
              </a:extLst>
            </p:cNvPr>
            <p:cNvGrpSpPr/>
            <p:nvPr/>
          </p:nvGrpSpPr>
          <p:grpSpPr>
            <a:xfrm>
              <a:off x="4726302" y="4997588"/>
              <a:ext cx="3071423" cy="1405827"/>
              <a:chOff x="550834" y="663388"/>
              <a:chExt cx="2622671" cy="1167720"/>
            </a:xfrm>
          </p:grpSpPr>
          <p:sp>
            <p:nvSpPr>
              <p:cNvPr id="39" name="Google Shape;82;p10">
                <a:extLst>
                  <a:ext uri="{FF2B5EF4-FFF2-40B4-BE49-F238E27FC236}">
                    <a16:creationId xmlns:a16="http://schemas.microsoft.com/office/drawing/2014/main" id="{11E33661-6CDA-15FC-2FAD-B2A24CDFDFBF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167720"/>
              </a:xfrm>
              <a:prstGeom prst="roundRect">
                <a:avLst>
                  <a:gd name="adj" fmla="val 10217"/>
                </a:avLst>
              </a:prstGeom>
              <a:solidFill>
                <a:srgbClr val="176DEA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42DCC8-D86B-E156-DE5C-013DDF48CA25}"/>
                  </a:ext>
                </a:extLst>
              </p:cNvPr>
              <p:cNvSpPr txBox="1"/>
              <p:nvPr/>
            </p:nvSpPr>
            <p:spPr>
              <a:xfrm>
                <a:off x="611916" y="817547"/>
                <a:ext cx="2279199" cy="478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Описательная информация блока</a:t>
                </a:r>
                <a:endParaRPr lang="ru-RU" sz="1400" dirty="0">
                  <a:solidFill>
                    <a:schemeClr val="bg1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8E9D1F1A-FB82-A450-012C-B33DC7AB537D}"/>
              </a:ext>
            </a:extLst>
          </p:cNvPr>
          <p:cNvGrpSpPr/>
          <p:nvPr/>
        </p:nvGrpSpPr>
        <p:grpSpPr>
          <a:xfrm>
            <a:off x="8364947" y="849640"/>
            <a:ext cx="3071425" cy="1405827"/>
            <a:chOff x="763211" y="663388"/>
            <a:chExt cx="2410294" cy="1167720"/>
          </a:xfrm>
        </p:grpSpPr>
        <p:sp>
          <p:nvSpPr>
            <p:cNvPr id="51" name="Google Shape;82;p10">
              <a:extLst>
                <a:ext uri="{FF2B5EF4-FFF2-40B4-BE49-F238E27FC236}">
                  <a16:creationId xmlns:a16="http://schemas.microsoft.com/office/drawing/2014/main" id="{BAA19539-2D10-BFE5-6A26-21D43BA787E1}"/>
                </a:ext>
              </a:extLst>
            </p:cNvPr>
            <p:cNvSpPr/>
            <p:nvPr/>
          </p:nvSpPr>
          <p:spPr>
            <a:xfrm>
              <a:off x="763211" y="663388"/>
              <a:ext cx="2410294" cy="1167720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5011742-03D5-7E9D-B577-5121EA17C990}"/>
                </a:ext>
              </a:extLst>
            </p:cNvPr>
            <p:cNvSpPr txBox="1"/>
            <p:nvPr/>
          </p:nvSpPr>
          <p:spPr>
            <a:xfrm>
              <a:off x="828758" y="821536"/>
              <a:ext cx="2279199" cy="478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Описательная информация блока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989966C7-EC26-3AD9-22DC-8E5597700A95}"/>
              </a:ext>
            </a:extLst>
          </p:cNvPr>
          <p:cNvGrpSpPr/>
          <p:nvPr/>
        </p:nvGrpSpPr>
        <p:grpSpPr>
          <a:xfrm>
            <a:off x="8364948" y="2923614"/>
            <a:ext cx="3071423" cy="1405827"/>
            <a:chOff x="763212" y="663388"/>
            <a:chExt cx="2410293" cy="1167720"/>
          </a:xfrm>
        </p:grpSpPr>
        <p:sp>
          <p:nvSpPr>
            <p:cNvPr id="56" name="Google Shape;82;p10">
              <a:extLst>
                <a:ext uri="{FF2B5EF4-FFF2-40B4-BE49-F238E27FC236}">
                  <a16:creationId xmlns:a16="http://schemas.microsoft.com/office/drawing/2014/main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7DB87B1-7280-168E-1643-4C1D3BE235A8}"/>
                </a:ext>
              </a:extLst>
            </p:cNvPr>
            <p:cNvSpPr txBox="1"/>
            <p:nvPr/>
          </p:nvSpPr>
          <p:spPr>
            <a:xfrm>
              <a:off x="796479" y="817547"/>
              <a:ext cx="2094635" cy="478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Описательная информация блока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A91E132-0BCB-5906-33AE-DC202540A1E4}"/>
              </a:ext>
            </a:extLst>
          </p:cNvPr>
          <p:cNvGrpSpPr/>
          <p:nvPr/>
        </p:nvGrpSpPr>
        <p:grpSpPr>
          <a:xfrm>
            <a:off x="8364947" y="4997588"/>
            <a:ext cx="3071423" cy="1405827"/>
            <a:chOff x="550834" y="663388"/>
            <a:chExt cx="2622671" cy="1167720"/>
          </a:xfrm>
        </p:grpSpPr>
        <p:sp>
          <p:nvSpPr>
            <p:cNvPr id="61" name="Google Shape;82;p10">
              <a:extLst>
                <a:ext uri="{FF2B5EF4-FFF2-40B4-BE49-F238E27FC236}">
                  <a16:creationId xmlns:a16="http://schemas.microsoft.com/office/drawing/2014/main" id="{98C47DB0-B0C8-7B3F-5185-C6747CEF4074}"/>
                </a:ext>
              </a:extLst>
            </p:cNvPr>
            <p:cNvSpPr/>
            <p:nvPr/>
          </p:nvSpPr>
          <p:spPr>
            <a:xfrm>
              <a:off x="550834" y="663388"/>
              <a:ext cx="2622671" cy="1167720"/>
            </a:xfrm>
            <a:prstGeom prst="roundRect">
              <a:avLst>
                <a:gd name="adj" fmla="val 10217"/>
              </a:avLst>
            </a:prstGeom>
            <a:solidFill>
              <a:srgbClr val="176DEA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D1BFA0-2CFD-F13A-CD24-2515E92D1842}"/>
                </a:ext>
              </a:extLst>
            </p:cNvPr>
            <p:cNvSpPr txBox="1"/>
            <p:nvPr/>
          </p:nvSpPr>
          <p:spPr>
            <a:xfrm>
              <a:off x="611916" y="817547"/>
              <a:ext cx="2279199" cy="478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chemeClr val="bg1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Описательная информация блока</a:t>
              </a:r>
              <a:endParaRPr lang="ru-RU" sz="14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146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6" y="2792052"/>
            <a:ext cx="11211339" cy="11304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j-ea"/>
                <a:cs typeface="ALS Sector Regular" pitchFamily="2" charset="0"/>
              </a:rPr>
              <a:t>Спасибо!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6" y="6062207"/>
            <a:ext cx="5316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6DEA"/>
              </a:buClr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ALS Sector Regular" pitchFamily="2" charset="0"/>
                <a:ea typeface="+mn-ea"/>
                <a:cs typeface="ALS Sector Regular" pitchFamily="2" charset="0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727127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50;p2">
            <a:extLst>
              <a:ext uri="{FF2B5EF4-FFF2-40B4-BE49-F238E27FC236}">
                <a16:creationId xmlns:a16="http://schemas.microsoft.com/office/drawing/2014/main" id="{CF95A2E3-2822-67C0-CFF8-B3D3E8A88E85}"/>
              </a:ext>
            </a:extLst>
          </p:cNvPr>
          <p:cNvPicPr preferRelativeResize="0"/>
          <p:nvPr/>
        </p:nvPicPr>
        <p:blipFill>
          <a:blip r:embed="rId3"/>
          <a:srcRect l="11809" r="11809"/>
          <a:stretch/>
        </p:blipFill>
        <p:spPr>
          <a:xfrm>
            <a:off x="5388221" y="-118628"/>
            <a:ext cx="7186908" cy="7056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8" name="Google Shape;51;p2">
            <a:extLst>
              <a:ext uri="{FF2B5EF4-FFF2-40B4-BE49-F238E27FC236}">
                <a16:creationId xmlns:a16="http://schemas.microsoft.com/office/drawing/2014/main" id="{FC0B2AD7-E587-5079-C45B-C9F9C8C9D170}"/>
              </a:ext>
            </a:extLst>
          </p:cNvPr>
          <p:cNvSpPr/>
          <p:nvPr/>
        </p:nvSpPr>
        <p:spPr>
          <a:xfrm>
            <a:off x="5138016" y="-164519"/>
            <a:ext cx="7437113" cy="7148724"/>
          </a:xfrm>
          <a:prstGeom prst="rect">
            <a:avLst/>
          </a:prstGeom>
          <a:solidFill>
            <a:srgbClr val="171717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LS Sector Regular" pitchFamily="2" charset="0"/>
              <a:cs typeface="ALS Sector Regular" pitchFamily="2" charset="0"/>
              <a:sym typeface="Arial"/>
            </a:endParaRPr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2045122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762" y="1532965"/>
            <a:ext cx="438445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Пример слайда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432761" y="3169682"/>
            <a:ext cx="4634657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При использовании фотографий на слайдах данного типа рекомендуется добавлять поверх изображения полупрозрачную подложку чёрного цвета, которую можно скопировать с этого слайда.</a:t>
            </a:r>
          </a:p>
        </p:txBody>
      </p:sp>
    </p:spTree>
    <p:extLst>
      <p:ext uri="{BB962C8B-B14F-4D97-AF65-F5344CB8AC3E}">
        <p14:creationId xmlns:p14="http://schemas.microsoft.com/office/powerpoint/2010/main" val="2684733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393153D-F319-70C3-EC49-722E0764447E}"/>
              </a:ext>
            </a:extLst>
          </p:cNvPr>
          <p:cNvGrpSpPr/>
          <p:nvPr/>
        </p:nvGrpSpPr>
        <p:grpSpPr>
          <a:xfrm>
            <a:off x="5266944" y="133350"/>
            <a:ext cx="6782401" cy="6591300"/>
            <a:chOff x="5290537" y="152400"/>
            <a:chExt cx="6782401" cy="65913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CF96FA-98E6-E2E9-FEA8-646100BD33D2}"/>
                </a:ext>
              </a:extLst>
            </p:cNvPr>
            <p:cNvSpPr/>
            <p:nvPr/>
          </p:nvSpPr>
          <p:spPr>
            <a:xfrm>
              <a:off x="5290537" y="152400"/>
              <a:ext cx="6782401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4" name="Подзаголовок 2">
              <a:extLst>
                <a:ext uri="{FF2B5EF4-FFF2-40B4-BE49-F238E27FC236}">
                  <a16:creationId xmlns:a16="http://schemas.microsoft.com/office/drawing/2014/main" id="{AE51AFE0-E498-130B-EF2F-85CF4E006214}"/>
                </a:ext>
              </a:extLst>
            </p:cNvPr>
            <p:cNvSpPr txBox="1">
              <a:spLocks/>
            </p:cNvSpPr>
            <p:nvPr/>
          </p:nvSpPr>
          <p:spPr>
            <a:xfrm>
              <a:off x="6505120" y="3014680"/>
              <a:ext cx="5390784" cy="8898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изображений и инфографики</a:t>
              </a:r>
            </a:p>
          </p:txBody>
        </p:sp>
      </p:grp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2045122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459" y="1032693"/>
            <a:ext cx="438445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762431" y="2979762"/>
            <a:ext cx="3304363" cy="530915"/>
            <a:chOff x="762431" y="2979762"/>
            <a:chExt cx="3304363" cy="530915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4" y="2979762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Первый описательный пункт списка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762431" y="4287097"/>
            <a:ext cx="3304363" cy="284693"/>
            <a:chOff x="762431" y="4287097"/>
            <a:chExt cx="3304363" cy="284693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4287097"/>
              <a:ext cx="2816400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Третий пункт списка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D369C7D-C9A9-5F24-6258-E3ACD9DC95E4}"/>
              </a:ext>
            </a:extLst>
          </p:cNvPr>
          <p:cNvGrpSpPr/>
          <p:nvPr/>
        </p:nvGrpSpPr>
        <p:grpSpPr>
          <a:xfrm>
            <a:off x="755091" y="4879209"/>
            <a:ext cx="3304363" cy="284693"/>
            <a:chOff x="755091" y="4879209"/>
            <a:chExt cx="3304363" cy="284693"/>
          </a:xfrm>
        </p:grpSpPr>
        <p:cxnSp>
          <p:nvCxnSpPr>
            <p:cNvPr id="9" name="Google Shape;59;p2">
              <a:extLst>
                <a:ext uri="{FF2B5EF4-FFF2-40B4-BE49-F238E27FC236}">
                  <a16:creationId xmlns:a16="http://schemas.microsoft.com/office/drawing/2014/main" id="{3C782D39-F719-CF92-371E-10D117BED68D}"/>
                </a:ext>
              </a:extLst>
            </p:cNvPr>
            <p:cNvCxnSpPr/>
            <p:nvPr/>
          </p:nvCxnSpPr>
          <p:spPr>
            <a:xfrm>
              <a:off x="755091" y="5021555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60;p2">
              <a:extLst>
                <a:ext uri="{FF2B5EF4-FFF2-40B4-BE49-F238E27FC236}">
                  <a16:creationId xmlns:a16="http://schemas.microsoft.com/office/drawing/2014/main" id="{4772CD6F-99B4-268C-5DCF-BFA1F1072659}"/>
                </a:ext>
              </a:extLst>
            </p:cNvPr>
            <p:cNvSpPr txBox="1"/>
            <p:nvPr/>
          </p:nvSpPr>
          <p:spPr>
            <a:xfrm>
              <a:off x="1243054" y="4879209"/>
              <a:ext cx="2816400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Четвёртый пункт списка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29C802A-E237-C4C5-39A8-1D92B2509732}"/>
              </a:ext>
            </a:extLst>
          </p:cNvPr>
          <p:cNvGrpSpPr/>
          <p:nvPr/>
        </p:nvGrpSpPr>
        <p:grpSpPr>
          <a:xfrm>
            <a:off x="755091" y="3694985"/>
            <a:ext cx="3304363" cy="284693"/>
            <a:chOff x="755091" y="3694985"/>
            <a:chExt cx="3304363" cy="284693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id="{E74035EC-4385-4B06-B945-D912BB10D445}"/>
                </a:ext>
              </a:extLst>
            </p:cNvPr>
            <p:cNvSpPr txBox="1"/>
            <p:nvPr/>
          </p:nvSpPr>
          <p:spPr>
            <a:xfrm>
              <a:off x="1243054" y="3694985"/>
              <a:ext cx="2816400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Второй пункт списка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5870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393153D-F319-70C3-EC49-722E0764447E}"/>
              </a:ext>
            </a:extLst>
          </p:cNvPr>
          <p:cNvGrpSpPr/>
          <p:nvPr/>
        </p:nvGrpSpPr>
        <p:grpSpPr>
          <a:xfrm>
            <a:off x="4424020" y="133350"/>
            <a:ext cx="7458762" cy="6591300"/>
            <a:chOff x="5474881" y="152400"/>
            <a:chExt cx="7458762" cy="65913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CF96FA-98E6-E2E9-FEA8-646100BD33D2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4" name="Подзаголовок 2">
              <a:extLst>
                <a:ext uri="{FF2B5EF4-FFF2-40B4-BE49-F238E27FC236}">
                  <a16:creationId xmlns:a16="http://schemas.microsoft.com/office/drawing/2014/main" id="{AE51AFE0-E498-130B-EF2F-85CF4E006214}"/>
                </a:ext>
              </a:extLst>
            </p:cNvPr>
            <p:cNvSpPr txBox="1">
              <a:spLocks/>
            </p:cNvSpPr>
            <p:nvPr/>
          </p:nvSpPr>
          <p:spPr>
            <a:xfrm>
              <a:off x="6505120" y="3014680"/>
              <a:ext cx="5390784" cy="15032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изображений и инфографики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или текста</a:t>
              </a: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20" y="1507565"/>
            <a:ext cx="3077062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Описательная информация, раскрывающая суть данного блока</a:t>
            </a:r>
          </a:p>
        </p:txBody>
      </p:sp>
    </p:spTree>
    <p:extLst>
      <p:ext uri="{BB962C8B-B14F-4D97-AF65-F5344CB8AC3E}">
        <p14:creationId xmlns:p14="http://schemas.microsoft.com/office/powerpoint/2010/main" val="53727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19" y="3711175"/>
            <a:ext cx="3246781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600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4" name="Google Shape;69;p3">
            <a:extLst>
              <a:ext uri="{FF2B5EF4-FFF2-40B4-BE49-F238E27FC236}">
                <a16:creationId xmlns:a16="http://schemas.microsoft.com/office/drawing/2014/main" id="{63907092-0D52-91F8-6E90-4844C420E0BE}"/>
              </a:ext>
            </a:extLst>
          </p:cNvPr>
          <p:cNvSpPr txBox="1"/>
          <p:nvPr/>
        </p:nvSpPr>
        <p:spPr>
          <a:xfrm>
            <a:off x="375137" y="562927"/>
            <a:ext cx="37396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ЗАГОЛОВОК 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СЛАЙДА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ECA54-EE5B-56ED-6EBB-E88171C8D246}"/>
              </a:ext>
            </a:extLst>
          </p:cNvPr>
          <p:cNvSpPr txBox="1"/>
          <p:nvPr/>
        </p:nvSpPr>
        <p:spPr>
          <a:xfrm>
            <a:off x="375137" y="1741224"/>
            <a:ext cx="1927192" cy="11095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Описательная информация, раскрывающая суть данного блока</a:t>
            </a: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72FCE93A-2F3E-F4B4-B94C-C2DF5071242D}"/>
              </a:ext>
            </a:extLst>
          </p:cNvPr>
          <p:cNvGrpSpPr/>
          <p:nvPr/>
        </p:nvGrpSpPr>
        <p:grpSpPr>
          <a:xfrm>
            <a:off x="4424020" y="133350"/>
            <a:ext cx="7458762" cy="6591300"/>
            <a:chOff x="5474881" y="152400"/>
            <a:chExt cx="7458762" cy="6591300"/>
          </a:xfrm>
        </p:grpSpPr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9C56B453-2F8A-F73E-CDDF-D7835C8902B6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6" name="Подзаголовок 2">
              <a:extLst>
                <a:ext uri="{FF2B5EF4-FFF2-40B4-BE49-F238E27FC236}">
                  <a16:creationId xmlns:a16="http://schemas.microsoft.com/office/drawing/2014/main" id="{E71D60C5-2CF6-4C45-EDAD-73BAE7AD2C0D}"/>
                </a:ext>
              </a:extLst>
            </p:cNvPr>
            <p:cNvSpPr txBox="1">
              <a:spLocks/>
            </p:cNvSpPr>
            <p:nvPr/>
          </p:nvSpPr>
          <p:spPr>
            <a:xfrm>
              <a:off x="6505120" y="3014680"/>
              <a:ext cx="5390784" cy="15032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изображений и инфографики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или текста</a:t>
              </a: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2105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;p3">
            <a:extLst>
              <a:ext uri="{FF2B5EF4-FFF2-40B4-BE49-F238E27FC236}">
                <a16:creationId xmlns:a16="http://schemas.microsoft.com/office/drawing/2014/main" id="{E5C486A2-04A2-FE8E-F9BF-1BAAD01B0E36}"/>
              </a:ext>
            </a:extLst>
          </p:cNvPr>
          <p:cNvSpPr txBox="1"/>
          <p:nvPr/>
        </p:nvSpPr>
        <p:spPr>
          <a:xfrm>
            <a:off x="513723" y="280049"/>
            <a:ext cx="498857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/>
              <a:t>ЗАГОЛОВОК</a:t>
            </a:r>
            <a:br>
              <a:rPr lang="ru-RU" sz="2800" dirty="0"/>
            </a:br>
            <a:r>
              <a:rPr lang="ru-RU" sz="2800" dirty="0"/>
              <a:t>СЛАЙДА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AE6AA95-D20D-C49A-B505-7B2FF15C0D37}"/>
              </a:ext>
            </a:extLst>
          </p:cNvPr>
          <p:cNvSpPr/>
          <p:nvPr/>
        </p:nvSpPr>
        <p:spPr>
          <a:xfrm>
            <a:off x="0" y="1449539"/>
            <a:ext cx="7516906" cy="1594534"/>
          </a:xfrm>
          <a:prstGeom prst="rect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5446DE0-DE9B-A397-DB23-C4DE72FA926B}"/>
              </a:ext>
            </a:extLst>
          </p:cNvPr>
          <p:cNvSpPr txBox="1"/>
          <p:nvPr/>
        </p:nvSpPr>
        <p:spPr>
          <a:xfrm>
            <a:off x="330834" y="1754620"/>
            <a:ext cx="4836589" cy="98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200" spc="200" dirty="0">
                <a:solidFill>
                  <a:schemeClr val="bg1"/>
                </a:solidFill>
              </a:rPr>
              <a:t>ЗАГОЛОВОК</a:t>
            </a:r>
            <a:endParaRPr lang="en-US" sz="1200" spc="200" dirty="0">
              <a:solidFill>
                <a:schemeClr val="bg1"/>
              </a:solidFill>
            </a:endParaRPr>
          </a:p>
          <a:p>
            <a:pPr>
              <a:spcBef>
                <a:spcPts val="500"/>
              </a:spcBef>
            </a:pPr>
            <a:r>
              <a:rPr lang="ru-RU" spc="0" dirty="0">
                <a:solidFill>
                  <a:schemeClr val="bg1"/>
                </a:solidFill>
              </a:rPr>
              <a:t>Основной тезис или важная информация</a:t>
            </a:r>
          </a:p>
        </p:txBody>
      </p:sp>
      <p:sp>
        <p:nvSpPr>
          <p:cNvPr id="6" name="Google Shape;69;p3">
            <a:extLst>
              <a:ext uri="{FF2B5EF4-FFF2-40B4-BE49-F238E27FC236}">
                <a16:creationId xmlns:a16="http://schemas.microsoft.com/office/drawing/2014/main" id="{DAD2F35E-5352-8204-310C-75813E8780B3}"/>
              </a:ext>
            </a:extLst>
          </p:cNvPr>
          <p:cNvSpPr txBox="1"/>
          <p:nvPr/>
        </p:nvSpPr>
        <p:spPr>
          <a:xfrm>
            <a:off x="513723" y="3429000"/>
            <a:ext cx="2539194" cy="272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spc="0" dirty="0"/>
              <a:t>Блок описательной информации с наиболее важными аспектами, раскрывающими представленный тезис.</a:t>
            </a:r>
          </a:p>
          <a:p>
            <a:endParaRPr lang="ru-RU" sz="1400" spc="0" dirty="0"/>
          </a:p>
          <a:p>
            <a:r>
              <a:rPr lang="ru-RU" sz="1400" spc="0" dirty="0"/>
              <a:t>Для выделения основных терминов рекомендуется использовать выделения текста – </a:t>
            </a:r>
            <a:r>
              <a:rPr lang="ru-RU" sz="1400" spc="0" dirty="0">
                <a:solidFill>
                  <a:schemeClr val="bg1"/>
                </a:solidFill>
                <a:highlight>
                  <a:srgbClr val="176DEA"/>
                </a:highlight>
              </a:rPr>
              <a:t>первого типа</a:t>
            </a:r>
            <a:r>
              <a:rPr lang="ru-RU" sz="1400" spc="0" dirty="0"/>
              <a:t> или </a:t>
            </a:r>
            <a:r>
              <a:rPr lang="ru-RU" sz="1400" spc="0" dirty="0">
                <a:solidFill>
                  <a:srgbClr val="176DEA"/>
                </a:solidFill>
              </a:rPr>
              <a:t>второго типа. </a:t>
            </a:r>
            <a:endParaRPr lang="ru-RU" sz="1400" spc="0" dirty="0"/>
          </a:p>
        </p:txBody>
      </p:sp>
      <p:grpSp>
        <p:nvGrpSpPr>
          <p:cNvPr id="8" name="Group 14">
            <a:extLst>
              <a:ext uri="{FF2B5EF4-FFF2-40B4-BE49-F238E27FC236}">
                <a16:creationId xmlns:a16="http://schemas.microsoft.com/office/drawing/2014/main" id="{EFA30C74-5CD8-83D5-BEBE-4470B4ECF272}"/>
              </a:ext>
            </a:extLst>
          </p:cNvPr>
          <p:cNvGrpSpPr/>
          <p:nvPr/>
        </p:nvGrpSpPr>
        <p:grpSpPr>
          <a:xfrm>
            <a:off x="8009966" y="0"/>
            <a:ext cx="4182034" cy="6858000"/>
            <a:chOff x="5474881" y="152400"/>
            <a:chExt cx="7458762" cy="6591300"/>
          </a:xfrm>
        </p:grpSpPr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537C1339-FCBC-D84B-E36A-FFE5572CBE91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10" name="Подзаголовок 2">
              <a:extLst>
                <a:ext uri="{FF2B5EF4-FFF2-40B4-BE49-F238E27FC236}">
                  <a16:creationId xmlns:a16="http://schemas.microsoft.com/office/drawing/2014/main" id="{73073076-46AF-EFFA-99FF-C6156496F8A3}"/>
                </a:ext>
              </a:extLst>
            </p:cNvPr>
            <p:cNvSpPr txBox="1">
              <a:spLocks/>
            </p:cNvSpPr>
            <p:nvPr/>
          </p:nvSpPr>
          <p:spPr>
            <a:xfrm>
              <a:off x="6641892" y="2820276"/>
              <a:ext cx="5507460" cy="196633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 изображения</a:t>
              </a: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  <p:sp>
        <p:nvSpPr>
          <p:cNvPr id="14" name="Google Shape;69;p3">
            <a:extLst>
              <a:ext uri="{FF2B5EF4-FFF2-40B4-BE49-F238E27FC236}">
                <a16:creationId xmlns:a16="http://schemas.microsoft.com/office/drawing/2014/main" id="{417490E3-71ED-04F9-7B4D-B6735675F4F8}"/>
              </a:ext>
            </a:extLst>
          </p:cNvPr>
          <p:cNvSpPr txBox="1"/>
          <p:nvPr/>
        </p:nvSpPr>
        <p:spPr>
          <a:xfrm>
            <a:off x="3626604" y="3429000"/>
            <a:ext cx="2693514" cy="123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spc="0" dirty="0"/>
              <a:t>Блок описательной информации с наиболее важными аспектами, раскрывающими представленный тезис.</a:t>
            </a:r>
          </a:p>
        </p:txBody>
      </p:sp>
    </p:spTree>
    <p:extLst>
      <p:ext uri="{BB962C8B-B14F-4D97-AF65-F5344CB8AC3E}">
        <p14:creationId xmlns:p14="http://schemas.microsoft.com/office/powerpoint/2010/main" val="34002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D3F1592-B999-090E-CC12-830D8C046F89}"/>
              </a:ext>
            </a:extLst>
          </p:cNvPr>
          <p:cNvSpPr/>
          <p:nvPr/>
        </p:nvSpPr>
        <p:spPr>
          <a:xfrm>
            <a:off x="0" y="1"/>
            <a:ext cx="3754409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187659" y="1179022"/>
            <a:ext cx="3246781" cy="189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Описательная информация, раскрывающая суть данного блока</a:t>
            </a: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43BA1D32-878C-35F8-CED4-627AB61BEFA6}"/>
              </a:ext>
            </a:extLst>
          </p:cNvPr>
          <p:cNvSpPr txBox="1"/>
          <p:nvPr/>
        </p:nvSpPr>
        <p:spPr>
          <a:xfrm>
            <a:off x="200857" y="412540"/>
            <a:ext cx="340804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cxnSp>
        <p:nvCxnSpPr>
          <p:cNvPr id="12" name="Google Shape;422;g14739c8fea3_0_168">
            <a:extLst>
              <a:ext uri="{FF2B5EF4-FFF2-40B4-BE49-F238E27FC236}">
                <a16:creationId xmlns:a16="http://schemas.microsoft.com/office/drawing/2014/main" id="{2E80F501-054F-1D0A-390B-5008D1033619}"/>
              </a:ext>
            </a:extLst>
          </p:cNvPr>
          <p:cNvCxnSpPr>
            <a:cxnSpLocks/>
          </p:cNvCxnSpPr>
          <p:nvPr/>
        </p:nvCxnSpPr>
        <p:spPr>
          <a:xfrm flipH="1">
            <a:off x="-132522" y="2917471"/>
            <a:ext cx="3900183" cy="0"/>
          </a:xfrm>
          <a:prstGeom prst="straightConnector1">
            <a:avLst/>
          </a:prstGeom>
          <a:noFill/>
          <a:ln w="19050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422;g14739c8fea3_0_168">
            <a:extLst>
              <a:ext uri="{FF2B5EF4-FFF2-40B4-BE49-F238E27FC236}">
                <a16:creationId xmlns:a16="http://schemas.microsoft.com/office/drawing/2014/main" id="{515552BC-52C1-3A02-4074-651B723B6D93}"/>
              </a:ext>
            </a:extLst>
          </p:cNvPr>
          <p:cNvCxnSpPr>
            <a:cxnSpLocks/>
          </p:cNvCxnSpPr>
          <p:nvPr/>
        </p:nvCxnSpPr>
        <p:spPr>
          <a:xfrm flipH="1">
            <a:off x="-119270" y="4766151"/>
            <a:ext cx="3900183" cy="0"/>
          </a:xfrm>
          <a:prstGeom prst="straightConnector1">
            <a:avLst/>
          </a:prstGeom>
          <a:noFill/>
          <a:ln w="19050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69;p3">
            <a:extLst>
              <a:ext uri="{FF2B5EF4-FFF2-40B4-BE49-F238E27FC236}">
                <a16:creationId xmlns:a16="http://schemas.microsoft.com/office/drawing/2014/main" id="{888C8BD2-0685-F9B5-636F-FB9FE977F664}"/>
              </a:ext>
            </a:extLst>
          </p:cNvPr>
          <p:cNvSpPr txBox="1"/>
          <p:nvPr/>
        </p:nvSpPr>
        <p:spPr>
          <a:xfrm>
            <a:off x="200857" y="3250313"/>
            <a:ext cx="37396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176DEA"/>
                </a:solidFill>
              </a:rPr>
              <a:t>ИНФОГРАФИКА</a:t>
            </a:r>
            <a:endParaRPr sz="2400" dirty="0">
              <a:solidFill>
                <a:srgbClr val="176DE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164280-E574-9BB8-FB3E-5C710496EF19}"/>
              </a:ext>
            </a:extLst>
          </p:cNvPr>
          <p:cNvSpPr txBox="1"/>
          <p:nvPr/>
        </p:nvSpPr>
        <p:spPr>
          <a:xfrm>
            <a:off x="187659" y="3716682"/>
            <a:ext cx="3739662" cy="7250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описание </a:t>
            </a:r>
          </a:p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представленных </a:t>
            </a:r>
          </a:p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данных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000784-1949-B165-CBB8-EEC10170CA37}"/>
              </a:ext>
            </a:extLst>
          </p:cNvPr>
          <p:cNvSpPr txBox="1"/>
          <p:nvPr/>
        </p:nvSpPr>
        <p:spPr>
          <a:xfrm>
            <a:off x="200857" y="5299115"/>
            <a:ext cx="2568847" cy="102592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текстовой информации:</a:t>
            </a:r>
          </a:p>
          <a:p>
            <a:pPr marL="108000" indent="-141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Описательный пункт  </a:t>
            </a:r>
          </a:p>
          <a:p>
            <a:pPr marL="108000" indent="-141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Описательный пункт</a:t>
            </a:r>
          </a:p>
        </p:txBody>
      </p:sp>
      <p:grpSp>
        <p:nvGrpSpPr>
          <p:cNvPr id="28" name="Group 14">
            <a:extLst>
              <a:ext uri="{FF2B5EF4-FFF2-40B4-BE49-F238E27FC236}">
                <a16:creationId xmlns:a16="http://schemas.microsoft.com/office/drawing/2014/main" id="{6B74EF3F-571A-1CAD-3102-5BD842426950}"/>
              </a:ext>
            </a:extLst>
          </p:cNvPr>
          <p:cNvGrpSpPr/>
          <p:nvPr/>
        </p:nvGrpSpPr>
        <p:grpSpPr>
          <a:xfrm>
            <a:off x="4302997" y="133350"/>
            <a:ext cx="7458762" cy="6591300"/>
            <a:chOff x="5474881" y="152400"/>
            <a:chExt cx="7458762" cy="6591300"/>
          </a:xfrm>
        </p:grpSpPr>
        <p:sp>
          <p:nvSpPr>
            <p:cNvPr id="29" name="Rectangle 12">
              <a:extLst>
                <a:ext uri="{FF2B5EF4-FFF2-40B4-BE49-F238E27FC236}">
                  <a16:creationId xmlns:a16="http://schemas.microsoft.com/office/drawing/2014/main" id="{37EB84F1-8644-D397-3C7C-D19E8FC13801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dirty="0"/>
            </a:p>
          </p:txBody>
        </p:sp>
        <p:sp>
          <p:nvSpPr>
            <p:cNvPr id="30" name="Подзаголовок 2">
              <a:extLst>
                <a:ext uri="{FF2B5EF4-FFF2-40B4-BE49-F238E27FC236}">
                  <a16:creationId xmlns:a16="http://schemas.microsoft.com/office/drawing/2014/main" id="{9C078266-904C-C80A-5599-E31FF93ABCFF}"/>
                </a:ext>
              </a:extLst>
            </p:cNvPr>
            <p:cNvSpPr txBox="1">
              <a:spLocks/>
            </p:cNvSpPr>
            <p:nvPr/>
          </p:nvSpPr>
          <p:spPr>
            <a:xfrm>
              <a:off x="6505120" y="3014680"/>
              <a:ext cx="5390784" cy="15032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изображений и инфографики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или текста</a:t>
              </a: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532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6C9820C-09B5-F4D3-957A-81C5359E0F84}"/>
              </a:ext>
            </a:extLst>
          </p:cNvPr>
          <p:cNvSpPr/>
          <p:nvPr/>
        </p:nvSpPr>
        <p:spPr>
          <a:xfrm>
            <a:off x="0" y="1"/>
            <a:ext cx="3893676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2E4DA01C-C797-BD6E-8575-27D1111699D4}"/>
              </a:ext>
            </a:extLst>
          </p:cNvPr>
          <p:cNvSpPr txBox="1">
            <a:spLocks/>
          </p:cNvSpPr>
          <p:nvPr/>
        </p:nvSpPr>
        <p:spPr>
          <a:xfrm>
            <a:off x="3893676" y="379898"/>
            <a:ext cx="7978534" cy="61857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Основной текст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219173" y="1378442"/>
            <a:ext cx="3224717" cy="1271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Описательная информация, раскрывающая суть данного блока</a:t>
            </a: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AF46E1F8-7693-1B2B-37CB-7E63896822AA}"/>
              </a:ext>
            </a:extLst>
          </p:cNvPr>
          <p:cNvSpPr txBox="1"/>
          <p:nvPr/>
        </p:nvSpPr>
        <p:spPr>
          <a:xfrm>
            <a:off x="319790" y="663547"/>
            <a:ext cx="3023485" cy="714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40298399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22571</TotalTime>
  <Words>788</Words>
  <Application>Microsoft Macintosh PowerPoint</Application>
  <PresentationFormat>Широкоэкранный</PresentationFormat>
  <Paragraphs>300</Paragraphs>
  <Slides>22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ALS Sector Regular</vt:lpstr>
      <vt:lpstr>Calibri Light</vt:lpstr>
      <vt:lpstr>Arial</vt:lpstr>
      <vt:lpstr>System Font Regular</vt:lpstr>
      <vt:lpstr>Calibri</vt:lpstr>
      <vt:lpstr>Тема Office</vt:lpstr>
      <vt:lpstr>Презентация PowerPoint</vt:lpstr>
      <vt:lpstr>Заголовок слайда</vt:lpstr>
      <vt:lpstr>Пример слайда</vt:lpstr>
      <vt:lpstr>Заголовок слайда</vt:lpstr>
      <vt:lpstr>Заголовок слайда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18</cp:lastModifiedBy>
  <cp:revision>52</cp:revision>
  <dcterms:created xsi:type="dcterms:W3CDTF">2022-04-18T20:35:07Z</dcterms:created>
  <dcterms:modified xsi:type="dcterms:W3CDTF">2023-02-13T09:56:56Z</dcterms:modified>
  <cp:category/>
</cp:coreProperties>
</file>